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7" r:id="rId2"/>
    <p:sldId id="674" r:id="rId3"/>
    <p:sldId id="638" r:id="rId4"/>
    <p:sldId id="620" r:id="rId5"/>
    <p:sldId id="636" r:id="rId6"/>
    <p:sldId id="687" r:id="rId7"/>
    <p:sldId id="677" r:id="rId8"/>
    <p:sldId id="678" r:id="rId9"/>
    <p:sldId id="676" r:id="rId10"/>
    <p:sldId id="686" r:id="rId11"/>
    <p:sldId id="661" r:id="rId1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00CC"/>
    <a:srgbClr val="FFFFFF"/>
    <a:srgbClr val="7F7F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94" autoAdjust="0"/>
    <p:restoredTop sz="94368" autoAdjust="0"/>
  </p:normalViewPr>
  <p:slideViewPr>
    <p:cSldViewPr>
      <p:cViewPr varScale="1">
        <p:scale>
          <a:sx n="114" d="100"/>
          <a:sy n="114" d="100"/>
        </p:scale>
        <p:origin x="-114" y="-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31.jpeg"/><Relationship Id="rId1" Type="http://schemas.openxmlformats.org/officeDocument/2006/relationships/image" Target="../media/image141.jpeg"/><Relationship Id="rId4" Type="http://schemas.openxmlformats.org/officeDocument/2006/relationships/image" Target="../media/image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22BB4-D7AB-4DE9-B719-256E995EFEC4}" type="doc">
      <dgm:prSet loTypeId="urn:microsoft.com/office/officeart/2005/8/layout/cycle4#1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B4B1468-080F-4661-ADCA-7C8DB9ADF861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sz="1300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СТРОИТЕЛЬНАЯ СФЕРА</a:t>
          </a:r>
        </a:p>
      </dgm:t>
    </dgm:pt>
    <dgm:pt modelId="{296BD97F-125D-488D-A135-88563BF25C73}" type="parTrans" cxnId="{2EF2F56D-CB07-40FC-B8E2-D89AD9BB0F53}">
      <dgm:prSet/>
      <dgm:spPr/>
      <dgm:t>
        <a:bodyPr/>
        <a:lstStyle/>
        <a:p>
          <a:endParaRPr lang="ru-RU"/>
        </a:p>
      </dgm:t>
    </dgm:pt>
    <dgm:pt modelId="{E8F62900-6919-400F-BC55-75149C29A98F}" type="sibTrans" cxnId="{2EF2F56D-CB07-40FC-B8E2-D89AD9BB0F53}">
      <dgm:prSet/>
      <dgm:spPr/>
      <dgm:t>
        <a:bodyPr/>
        <a:lstStyle/>
        <a:p>
          <a:endParaRPr lang="ru-RU"/>
        </a:p>
      </dgm:t>
    </dgm:pt>
    <dgm:pt modelId="{EF37F2FB-2818-404F-82E5-EF3E653D14A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462775E-130A-4342-AEB0-203C53E71D35}" type="parTrans" cxnId="{42A5A9FD-941F-441B-A3E0-1A50F7DC2A28}">
      <dgm:prSet/>
      <dgm:spPr/>
      <dgm:t>
        <a:bodyPr/>
        <a:lstStyle/>
        <a:p>
          <a:endParaRPr lang="ru-RU"/>
        </a:p>
      </dgm:t>
    </dgm:pt>
    <dgm:pt modelId="{BA0BEC95-205A-4C58-8C2F-C15EFB9FD8BC}" type="sibTrans" cxnId="{42A5A9FD-941F-441B-A3E0-1A50F7DC2A28}">
      <dgm:prSet/>
      <dgm:spPr/>
      <dgm:t>
        <a:bodyPr/>
        <a:lstStyle/>
        <a:p>
          <a:endParaRPr lang="ru-RU"/>
        </a:p>
      </dgm:t>
    </dgm:pt>
    <dgm:pt modelId="{51828BBB-9D52-4DE0-A70A-55B4690847AB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300" b="1" baseline="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rPr>
            <a:t>РАЗВИТИЕ СЕЛЬСКОГО ХОЗЯЙСТВА </a:t>
          </a:r>
        </a:p>
      </dgm:t>
    </dgm:pt>
    <dgm:pt modelId="{5AB8BFED-7E85-49D9-9FC2-BDF39C0F8C86}" type="parTrans" cxnId="{F0880BC3-1141-4209-B70D-ACBA33C243B7}">
      <dgm:prSet/>
      <dgm:spPr/>
      <dgm:t>
        <a:bodyPr/>
        <a:lstStyle/>
        <a:p>
          <a:endParaRPr lang="ru-RU"/>
        </a:p>
      </dgm:t>
    </dgm:pt>
    <dgm:pt modelId="{EBBB3CB2-D0B0-41D5-BB80-BC5A286F95C9}" type="sibTrans" cxnId="{F0880BC3-1141-4209-B70D-ACBA33C243B7}">
      <dgm:prSet/>
      <dgm:spPr/>
      <dgm:t>
        <a:bodyPr/>
        <a:lstStyle/>
        <a:p>
          <a:endParaRPr lang="ru-RU"/>
        </a:p>
      </dgm:t>
    </dgm:pt>
    <dgm:pt modelId="{EB5A24FB-F76E-482F-B23A-A8DDBA9EC227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79206E6-107C-42EC-B5DC-8DBD2E1D6A41}" type="parTrans" cxnId="{752A532A-6E68-4FF9-B536-DB686295C4E0}">
      <dgm:prSet/>
      <dgm:spPr/>
      <dgm:t>
        <a:bodyPr/>
        <a:lstStyle/>
        <a:p>
          <a:endParaRPr lang="ru-RU"/>
        </a:p>
      </dgm:t>
    </dgm:pt>
    <dgm:pt modelId="{A7702E0C-B4E9-4CEB-AA79-A3C85680890A}" type="sibTrans" cxnId="{752A532A-6E68-4FF9-B536-DB686295C4E0}">
      <dgm:prSet/>
      <dgm:spPr/>
      <dgm:t>
        <a:bodyPr/>
        <a:lstStyle/>
        <a:p>
          <a:endParaRPr lang="ru-RU"/>
        </a:p>
      </dgm:t>
    </dgm:pt>
    <dgm:pt modelId="{2CB6018A-CA8A-4027-A53F-019C3A7A09A1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sz="1300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КРУПНЫЕ ГОСУДАРСТВЕННЫЕ ПРОЕКТЫ</a:t>
          </a:r>
        </a:p>
      </dgm:t>
    </dgm:pt>
    <dgm:pt modelId="{9BF0C0AA-B693-4F1A-A413-12BA03B5E475}" type="parTrans" cxnId="{A25A8591-CEDB-4761-B5DD-1502A41994B7}">
      <dgm:prSet/>
      <dgm:spPr/>
      <dgm:t>
        <a:bodyPr/>
        <a:lstStyle/>
        <a:p>
          <a:endParaRPr lang="ru-RU"/>
        </a:p>
      </dgm:t>
    </dgm:pt>
    <dgm:pt modelId="{DD07CB76-36A0-4EFC-830C-D04D63AFB3C4}" type="sibTrans" cxnId="{A25A8591-CEDB-4761-B5DD-1502A41994B7}">
      <dgm:prSet/>
      <dgm:spPr/>
      <dgm:t>
        <a:bodyPr/>
        <a:lstStyle/>
        <a:p>
          <a:endParaRPr lang="ru-RU"/>
        </a:p>
      </dgm:t>
    </dgm:pt>
    <dgm:pt modelId="{7DB63A53-1102-40C7-86A6-1F1F9F613FD5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b="1" i="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ИНФРАСТРУКТУРЫ АРКТИКИ</a:t>
          </a:r>
        </a:p>
      </dgm:t>
    </dgm:pt>
    <dgm:pt modelId="{C3211ACA-E206-4C53-BD2D-BDBC9C57282A}" type="parTrans" cxnId="{0690D187-3F72-4A0D-88AD-1B51D13E4BEC}">
      <dgm:prSet/>
      <dgm:spPr/>
      <dgm:t>
        <a:bodyPr/>
        <a:lstStyle/>
        <a:p>
          <a:endParaRPr lang="ru-RU"/>
        </a:p>
      </dgm:t>
    </dgm:pt>
    <dgm:pt modelId="{1D14C913-7A96-4B83-9F8A-8B3AE702FBF3}" type="sibTrans" cxnId="{0690D187-3F72-4A0D-88AD-1B51D13E4BEC}">
      <dgm:prSet/>
      <dgm:spPr/>
      <dgm:t>
        <a:bodyPr/>
        <a:lstStyle/>
        <a:p>
          <a:endParaRPr lang="ru-RU"/>
        </a:p>
      </dgm:t>
    </dgm:pt>
    <dgm:pt modelId="{34F6F503-21DB-4BEC-B728-B0DFA7DE241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947E293-07AA-4EC2-98A8-284A69EBA3BC}" type="parTrans" cxnId="{F09A449A-0F8F-4941-AF90-30230E022AEB}">
      <dgm:prSet/>
      <dgm:spPr/>
      <dgm:t>
        <a:bodyPr/>
        <a:lstStyle/>
        <a:p>
          <a:endParaRPr lang="ru-RU"/>
        </a:p>
      </dgm:t>
    </dgm:pt>
    <dgm:pt modelId="{BD64CA16-D178-45E1-8874-65D640C0D88A}" type="sibTrans" cxnId="{F09A449A-0F8F-4941-AF90-30230E022AEB}">
      <dgm:prSet/>
      <dgm:spPr/>
      <dgm:t>
        <a:bodyPr/>
        <a:lstStyle/>
        <a:p>
          <a:endParaRPr lang="ru-RU"/>
        </a:p>
      </dgm:t>
    </dgm:pt>
    <dgm:pt modelId="{3A896BCF-067C-4E30-90D0-9F6EC8598623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3F2FB18-344B-4B0C-9B97-5AEB03A8C33E}" type="sibTrans" cxnId="{7C7E2E30-5493-4F3D-B87C-68E5D62A103C}">
      <dgm:prSet/>
      <dgm:spPr/>
      <dgm:t>
        <a:bodyPr/>
        <a:lstStyle/>
        <a:p>
          <a:endParaRPr lang="ru-RU"/>
        </a:p>
      </dgm:t>
    </dgm:pt>
    <dgm:pt modelId="{A8F4987B-9432-454C-A1E4-0F05F61E27C5}" type="parTrans" cxnId="{7C7E2E30-5493-4F3D-B87C-68E5D62A103C}">
      <dgm:prSet/>
      <dgm:spPr/>
      <dgm:t>
        <a:bodyPr/>
        <a:lstStyle/>
        <a:p>
          <a:endParaRPr lang="ru-RU"/>
        </a:p>
      </dgm:t>
    </dgm:pt>
    <dgm:pt modelId="{DF221CC9-E2F8-4819-84CC-5FAD9B5C2A2D}" type="pres">
      <dgm:prSet presAssocID="{60B22BB4-D7AB-4DE9-B719-256E995EFEC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7436D7-50F5-42C3-9ADD-C6F79B26B251}" type="pres">
      <dgm:prSet presAssocID="{60B22BB4-D7AB-4DE9-B719-256E995EFEC4}" presName="children" presStyleCnt="0"/>
      <dgm:spPr/>
    </dgm:pt>
    <dgm:pt modelId="{DA53ED72-9733-4BFE-A35C-BFA936D67CA8}" type="pres">
      <dgm:prSet presAssocID="{60B22BB4-D7AB-4DE9-B719-256E995EFEC4}" presName="child1group" presStyleCnt="0"/>
      <dgm:spPr/>
    </dgm:pt>
    <dgm:pt modelId="{C3CFE054-DF3F-498C-B3F6-9207F8138988}" type="pres">
      <dgm:prSet presAssocID="{60B22BB4-D7AB-4DE9-B719-256E995EFEC4}" presName="child1" presStyleLbl="bgAcc1" presStyleIdx="0" presStyleCnt="4" custLinFactNeighborX="-82174" custLinFactNeighborY="1570"/>
      <dgm:spPr/>
      <dgm:t>
        <a:bodyPr/>
        <a:lstStyle/>
        <a:p>
          <a:endParaRPr lang="ru-RU"/>
        </a:p>
      </dgm:t>
    </dgm:pt>
    <dgm:pt modelId="{8482800B-4E93-4CE8-9566-ACDF5397C1AE}" type="pres">
      <dgm:prSet presAssocID="{60B22BB4-D7AB-4DE9-B719-256E995EFEC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0A0A2-1581-4C42-B186-7CDF4A143CA5}" type="pres">
      <dgm:prSet presAssocID="{60B22BB4-D7AB-4DE9-B719-256E995EFEC4}" presName="child2group" presStyleCnt="0"/>
      <dgm:spPr/>
    </dgm:pt>
    <dgm:pt modelId="{E95E4071-38C2-41F3-8F4B-6B3764EA4F01}" type="pres">
      <dgm:prSet presAssocID="{60B22BB4-D7AB-4DE9-B719-256E995EFEC4}" presName="child2" presStyleLbl="bgAcc1" presStyleIdx="1" presStyleCnt="4" custLinFactNeighborX="82297" custLinFactNeighborY="1570"/>
      <dgm:spPr/>
      <dgm:t>
        <a:bodyPr/>
        <a:lstStyle/>
        <a:p>
          <a:endParaRPr lang="ru-RU"/>
        </a:p>
      </dgm:t>
    </dgm:pt>
    <dgm:pt modelId="{44C07634-2E34-4E5F-8EFB-7C9E90923A2F}" type="pres">
      <dgm:prSet presAssocID="{60B22BB4-D7AB-4DE9-B719-256E995EFEC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58C9A-6A02-41F2-A7EA-8F9D15ED45A7}" type="pres">
      <dgm:prSet presAssocID="{60B22BB4-D7AB-4DE9-B719-256E995EFEC4}" presName="child3group" presStyleCnt="0"/>
      <dgm:spPr/>
    </dgm:pt>
    <dgm:pt modelId="{D931AA53-B7F8-4BE2-9023-8B41E888692B}" type="pres">
      <dgm:prSet presAssocID="{60B22BB4-D7AB-4DE9-B719-256E995EFEC4}" presName="child3" presStyleLbl="bgAcc1" presStyleIdx="2" presStyleCnt="4" custLinFactNeighborX="80446" custLinFactNeighborY="525"/>
      <dgm:spPr/>
      <dgm:t>
        <a:bodyPr/>
        <a:lstStyle/>
        <a:p>
          <a:endParaRPr lang="ru-RU"/>
        </a:p>
      </dgm:t>
    </dgm:pt>
    <dgm:pt modelId="{8F9B10EB-85C3-4AB0-954D-320F55C8A4F9}" type="pres">
      <dgm:prSet presAssocID="{60B22BB4-D7AB-4DE9-B719-256E995EFEC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69C28-B246-4136-A85D-D3B1929B72EA}" type="pres">
      <dgm:prSet presAssocID="{60B22BB4-D7AB-4DE9-B719-256E995EFEC4}" presName="child4group" presStyleCnt="0"/>
      <dgm:spPr/>
    </dgm:pt>
    <dgm:pt modelId="{D7D26319-AC8C-43C9-A06E-7CE54FFF7756}" type="pres">
      <dgm:prSet presAssocID="{60B22BB4-D7AB-4DE9-B719-256E995EFEC4}" presName="child4" presStyleLbl="bgAcc1" presStyleIdx="3" presStyleCnt="4" custLinFactNeighborX="-82174" custLinFactNeighborY="525"/>
      <dgm:spPr/>
      <dgm:t>
        <a:bodyPr/>
        <a:lstStyle/>
        <a:p>
          <a:endParaRPr lang="ru-RU"/>
        </a:p>
      </dgm:t>
    </dgm:pt>
    <dgm:pt modelId="{4AEA0843-3E1D-4423-821F-3453F66DB80D}" type="pres">
      <dgm:prSet presAssocID="{60B22BB4-D7AB-4DE9-B719-256E995EFEC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D68CA-E6BD-4880-B87D-9CE866277C28}" type="pres">
      <dgm:prSet presAssocID="{60B22BB4-D7AB-4DE9-B719-256E995EFEC4}" presName="childPlaceholder" presStyleCnt="0"/>
      <dgm:spPr/>
    </dgm:pt>
    <dgm:pt modelId="{E5B5C8A7-F368-439C-9FFD-F3668FDF9497}" type="pres">
      <dgm:prSet presAssocID="{60B22BB4-D7AB-4DE9-B719-256E995EFEC4}" presName="circle" presStyleCnt="0"/>
      <dgm:spPr/>
    </dgm:pt>
    <dgm:pt modelId="{2C09C3D6-F689-47DB-8146-C86545C4FBC0}" type="pres">
      <dgm:prSet presAssocID="{60B22BB4-D7AB-4DE9-B719-256E995EFEC4}" presName="quadrant1" presStyleLbl="node1" presStyleIdx="0" presStyleCnt="4" custScaleX="174320" custLinFactNeighborX="-36316" custLinFactNeighborY="6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6A49A-18F5-44B1-AC42-0A9820E87C40}" type="pres">
      <dgm:prSet presAssocID="{60B22BB4-D7AB-4DE9-B719-256E995EFEC4}" presName="quadrant2" presStyleLbl="node1" presStyleIdx="1" presStyleCnt="4" custScaleX="171775" custLinFactNeighborX="36750" custLinFactNeighborY="6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6285B-C6FA-43F9-9934-9AAC11C65801}" type="pres">
      <dgm:prSet presAssocID="{60B22BB4-D7AB-4DE9-B719-256E995EFEC4}" presName="quadrant3" presStyleLbl="node1" presStyleIdx="2" presStyleCnt="4" custScaleX="170126" custLinFactNeighborX="36918" custLinFactNeighborY="-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BA448-CCDF-4974-AC4A-4F548E0B6F3B}" type="pres">
      <dgm:prSet presAssocID="{60B22BB4-D7AB-4DE9-B719-256E995EFEC4}" presName="quadrant4" presStyleLbl="node1" presStyleIdx="3" presStyleCnt="4" custScaleX="176239" custLinFactNeighborX="-36925" custLinFactNeighborY="-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F435B-8B25-4E4C-9581-7E211EA78892}" type="pres">
      <dgm:prSet presAssocID="{60B22BB4-D7AB-4DE9-B719-256E995EFEC4}" presName="quadrantPlaceholder" presStyleCnt="0"/>
      <dgm:spPr/>
    </dgm:pt>
    <dgm:pt modelId="{059648FA-AE05-44E7-8FE1-2E3F2F38C223}" type="pres">
      <dgm:prSet presAssocID="{60B22BB4-D7AB-4DE9-B719-256E995EFEC4}" presName="center1" presStyleLbl="fgShp" presStyleIdx="0" presStyleCnt="2"/>
      <dgm:spPr/>
    </dgm:pt>
    <dgm:pt modelId="{6973408A-84AA-40B7-9CDE-F17F45EF1A7B}" type="pres">
      <dgm:prSet presAssocID="{60B22BB4-D7AB-4DE9-B719-256E995EFEC4}" presName="center2" presStyleLbl="fgShp" presStyleIdx="1" presStyleCnt="2"/>
      <dgm:spPr/>
    </dgm:pt>
  </dgm:ptLst>
  <dgm:cxnLst>
    <dgm:cxn modelId="{752A532A-6E68-4FF9-B536-DB686295C4E0}" srcId="{51828BBB-9D52-4DE0-A70A-55B4690847AB}" destId="{EB5A24FB-F76E-482F-B23A-A8DDBA9EC227}" srcOrd="0" destOrd="0" parTransId="{379206E6-107C-42EC-B5DC-8DBD2E1D6A41}" sibTransId="{A7702E0C-B4E9-4CEB-AA79-A3C85680890A}"/>
    <dgm:cxn modelId="{F09A449A-0F8F-4941-AF90-30230E022AEB}" srcId="{7DB63A53-1102-40C7-86A6-1F1F9F613FD5}" destId="{34F6F503-21DB-4BEC-B728-B0DFA7DE241C}" srcOrd="0" destOrd="0" parTransId="{8947E293-07AA-4EC2-98A8-284A69EBA3BC}" sibTransId="{BD64CA16-D178-45E1-8874-65D640C0D88A}"/>
    <dgm:cxn modelId="{7C7E2E30-5493-4F3D-B87C-68E5D62A103C}" srcId="{2CB6018A-CA8A-4027-A53F-019C3A7A09A1}" destId="{3A896BCF-067C-4E30-90D0-9F6EC8598623}" srcOrd="0" destOrd="0" parTransId="{A8F4987B-9432-454C-A1E4-0F05F61E27C5}" sibTransId="{83F2FB18-344B-4B0C-9B97-5AEB03A8C33E}"/>
    <dgm:cxn modelId="{7832B9C5-0D0D-4AD4-985C-FCF8181C22C5}" type="presOf" srcId="{EF37F2FB-2818-404F-82E5-EF3E653D14A4}" destId="{C3CFE054-DF3F-498C-B3F6-9207F8138988}" srcOrd="0" destOrd="0" presId="urn:microsoft.com/office/officeart/2005/8/layout/cycle4#1"/>
    <dgm:cxn modelId="{88760AFC-5312-4636-B087-612F4219047D}" type="presOf" srcId="{3A896BCF-067C-4E30-90D0-9F6EC8598623}" destId="{D931AA53-B7F8-4BE2-9023-8B41E888692B}" srcOrd="0" destOrd="0" presId="urn:microsoft.com/office/officeart/2005/8/layout/cycle4#1"/>
    <dgm:cxn modelId="{42A5A9FD-941F-441B-A3E0-1A50F7DC2A28}" srcId="{DB4B1468-080F-4661-ADCA-7C8DB9ADF861}" destId="{EF37F2FB-2818-404F-82E5-EF3E653D14A4}" srcOrd="0" destOrd="0" parTransId="{C462775E-130A-4342-AEB0-203C53E71D35}" sibTransId="{BA0BEC95-205A-4C58-8C2F-C15EFB9FD8BC}"/>
    <dgm:cxn modelId="{6A5FC4EB-2781-4142-B232-A8AEBFDADC14}" type="presOf" srcId="{EB5A24FB-F76E-482F-B23A-A8DDBA9EC227}" destId="{E95E4071-38C2-41F3-8F4B-6B3764EA4F01}" srcOrd="0" destOrd="0" presId="urn:microsoft.com/office/officeart/2005/8/layout/cycle4#1"/>
    <dgm:cxn modelId="{87A0DAA0-307B-4F39-A212-EE27FA34D233}" type="presOf" srcId="{60B22BB4-D7AB-4DE9-B719-256E995EFEC4}" destId="{DF221CC9-E2F8-4819-84CC-5FAD9B5C2A2D}" srcOrd="0" destOrd="0" presId="urn:microsoft.com/office/officeart/2005/8/layout/cycle4#1"/>
    <dgm:cxn modelId="{A9B0E002-B7D7-4155-ADB0-BCE679265BA4}" type="presOf" srcId="{34F6F503-21DB-4BEC-B728-B0DFA7DE241C}" destId="{D7D26319-AC8C-43C9-A06E-7CE54FFF7756}" srcOrd="0" destOrd="0" presId="urn:microsoft.com/office/officeart/2005/8/layout/cycle4#1"/>
    <dgm:cxn modelId="{F0880BC3-1141-4209-B70D-ACBA33C243B7}" srcId="{60B22BB4-D7AB-4DE9-B719-256E995EFEC4}" destId="{51828BBB-9D52-4DE0-A70A-55B4690847AB}" srcOrd="1" destOrd="0" parTransId="{5AB8BFED-7E85-49D9-9FC2-BDF39C0F8C86}" sibTransId="{EBBB3CB2-D0B0-41D5-BB80-BC5A286F95C9}"/>
    <dgm:cxn modelId="{F5956865-D8DA-47DB-9FA6-71FC5B2C79CF}" type="presOf" srcId="{EB5A24FB-F76E-482F-B23A-A8DDBA9EC227}" destId="{44C07634-2E34-4E5F-8EFB-7C9E90923A2F}" srcOrd="1" destOrd="0" presId="urn:microsoft.com/office/officeart/2005/8/layout/cycle4#1"/>
    <dgm:cxn modelId="{13993717-5B9A-4617-8C76-EF217AB57D37}" type="presOf" srcId="{2CB6018A-CA8A-4027-A53F-019C3A7A09A1}" destId="{FA16285B-C6FA-43F9-9934-9AAC11C65801}" srcOrd="0" destOrd="0" presId="urn:microsoft.com/office/officeart/2005/8/layout/cycle4#1"/>
    <dgm:cxn modelId="{A262CCEA-7FE5-4864-A272-30A14A3AFE31}" type="presOf" srcId="{DB4B1468-080F-4661-ADCA-7C8DB9ADF861}" destId="{2C09C3D6-F689-47DB-8146-C86545C4FBC0}" srcOrd="0" destOrd="0" presId="urn:microsoft.com/office/officeart/2005/8/layout/cycle4#1"/>
    <dgm:cxn modelId="{DB4CA2DA-666F-4F44-939A-2014680EAC06}" type="presOf" srcId="{3A896BCF-067C-4E30-90D0-9F6EC8598623}" destId="{8F9B10EB-85C3-4AB0-954D-320F55C8A4F9}" srcOrd="1" destOrd="0" presId="urn:microsoft.com/office/officeart/2005/8/layout/cycle4#1"/>
    <dgm:cxn modelId="{43BFA45C-3432-43AD-AA2B-6ACDD50B278C}" type="presOf" srcId="{51828BBB-9D52-4DE0-A70A-55B4690847AB}" destId="{BB16A49A-18F5-44B1-AC42-0A9820E87C40}" srcOrd="0" destOrd="0" presId="urn:microsoft.com/office/officeart/2005/8/layout/cycle4#1"/>
    <dgm:cxn modelId="{A25A8591-CEDB-4761-B5DD-1502A41994B7}" srcId="{60B22BB4-D7AB-4DE9-B719-256E995EFEC4}" destId="{2CB6018A-CA8A-4027-A53F-019C3A7A09A1}" srcOrd="2" destOrd="0" parTransId="{9BF0C0AA-B693-4F1A-A413-12BA03B5E475}" sibTransId="{DD07CB76-36A0-4EFC-830C-D04D63AFB3C4}"/>
    <dgm:cxn modelId="{BEC336DE-D273-42EA-A33E-09E6C682C096}" type="presOf" srcId="{34F6F503-21DB-4BEC-B728-B0DFA7DE241C}" destId="{4AEA0843-3E1D-4423-821F-3453F66DB80D}" srcOrd="1" destOrd="0" presId="urn:microsoft.com/office/officeart/2005/8/layout/cycle4#1"/>
    <dgm:cxn modelId="{24475163-644B-465C-9C41-762F80CC6108}" type="presOf" srcId="{7DB63A53-1102-40C7-86A6-1F1F9F613FD5}" destId="{FC1BA448-CCDF-4974-AC4A-4F548E0B6F3B}" srcOrd="0" destOrd="0" presId="urn:microsoft.com/office/officeart/2005/8/layout/cycle4#1"/>
    <dgm:cxn modelId="{2EF2F56D-CB07-40FC-B8E2-D89AD9BB0F53}" srcId="{60B22BB4-D7AB-4DE9-B719-256E995EFEC4}" destId="{DB4B1468-080F-4661-ADCA-7C8DB9ADF861}" srcOrd="0" destOrd="0" parTransId="{296BD97F-125D-488D-A135-88563BF25C73}" sibTransId="{E8F62900-6919-400F-BC55-75149C29A98F}"/>
    <dgm:cxn modelId="{BCB4E379-0723-43E1-8D85-92B2A25D92DD}" type="presOf" srcId="{EF37F2FB-2818-404F-82E5-EF3E653D14A4}" destId="{8482800B-4E93-4CE8-9566-ACDF5397C1AE}" srcOrd="1" destOrd="0" presId="urn:microsoft.com/office/officeart/2005/8/layout/cycle4#1"/>
    <dgm:cxn modelId="{0690D187-3F72-4A0D-88AD-1B51D13E4BEC}" srcId="{60B22BB4-D7AB-4DE9-B719-256E995EFEC4}" destId="{7DB63A53-1102-40C7-86A6-1F1F9F613FD5}" srcOrd="3" destOrd="0" parTransId="{C3211ACA-E206-4C53-BD2D-BDBC9C57282A}" sibTransId="{1D14C913-7A96-4B83-9F8A-8B3AE702FBF3}"/>
    <dgm:cxn modelId="{A5146171-B0CC-4F82-BCA8-E2C73C419A0C}" type="presParOf" srcId="{DF221CC9-E2F8-4819-84CC-5FAD9B5C2A2D}" destId="{AA7436D7-50F5-42C3-9ADD-C6F79B26B251}" srcOrd="0" destOrd="0" presId="urn:microsoft.com/office/officeart/2005/8/layout/cycle4#1"/>
    <dgm:cxn modelId="{DF744803-7351-4F28-B12A-0CE84FCCA346}" type="presParOf" srcId="{AA7436D7-50F5-42C3-9ADD-C6F79B26B251}" destId="{DA53ED72-9733-4BFE-A35C-BFA936D67CA8}" srcOrd="0" destOrd="0" presId="urn:microsoft.com/office/officeart/2005/8/layout/cycle4#1"/>
    <dgm:cxn modelId="{663BA102-04C8-4FF9-9615-98124914ED12}" type="presParOf" srcId="{DA53ED72-9733-4BFE-A35C-BFA936D67CA8}" destId="{C3CFE054-DF3F-498C-B3F6-9207F8138988}" srcOrd="0" destOrd="0" presId="urn:microsoft.com/office/officeart/2005/8/layout/cycle4#1"/>
    <dgm:cxn modelId="{8E28A469-1D2E-4BA6-892C-F4C7EC96FB48}" type="presParOf" srcId="{DA53ED72-9733-4BFE-A35C-BFA936D67CA8}" destId="{8482800B-4E93-4CE8-9566-ACDF5397C1AE}" srcOrd="1" destOrd="0" presId="urn:microsoft.com/office/officeart/2005/8/layout/cycle4#1"/>
    <dgm:cxn modelId="{5D856823-D467-4B14-836C-65CF40BFE5C5}" type="presParOf" srcId="{AA7436D7-50F5-42C3-9ADD-C6F79B26B251}" destId="{CE10A0A2-1581-4C42-B186-7CDF4A143CA5}" srcOrd="1" destOrd="0" presId="urn:microsoft.com/office/officeart/2005/8/layout/cycle4#1"/>
    <dgm:cxn modelId="{F2FE78BC-0573-4866-ADA0-454F79BA89CD}" type="presParOf" srcId="{CE10A0A2-1581-4C42-B186-7CDF4A143CA5}" destId="{E95E4071-38C2-41F3-8F4B-6B3764EA4F01}" srcOrd="0" destOrd="0" presId="urn:microsoft.com/office/officeart/2005/8/layout/cycle4#1"/>
    <dgm:cxn modelId="{89598964-332E-4114-9DE2-EF289AAE6B04}" type="presParOf" srcId="{CE10A0A2-1581-4C42-B186-7CDF4A143CA5}" destId="{44C07634-2E34-4E5F-8EFB-7C9E90923A2F}" srcOrd="1" destOrd="0" presId="urn:microsoft.com/office/officeart/2005/8/layout/cycle4#1"/>
    <dgm:cxn modelId="{8EC44781-1768-437F-B271-A12C6C0EE92B}" type="presParOf" srcId="{AA7436D7-50F5-42C3-9ADD-C6F79B26B251}" destId="{FF458C9A-6A02-41F2-A7EA-8F9D15ED45A7}" srcOrd="2" destOrd="0" presId="urn:microsoft.com/office/officeart/2005/8/layout/cycle4#1"/>
    <dgm:cxn modelId="{1EFB39AF-E350-46A0-99DD-BEE9FDFA1B1C}" type="presParOf" srcId="{FF458C9A-6A02-41F2-A7EA-8F9D15ED45A7}" destId="{D931AA53-B7F8-4BE2-9023-8B41E888692B}" srcOrd="0" destOrd="0" presId="urn:microsoft.com/office/officeart/2005/8/layout/cycle4#1"/>
    <dgm:cxn modelId="{9AA39723-B2FB-424E-B66E-D1C764CBE8C3}" type="presParOf" srcId="{FF458C9A-6A02-41F2-A7EA-8F9D15ED45A7}" destId="{8F9B10EB-85C3-4AB0-954D-320F55C8A4F9}" srcOrd="1" destOrd="0" presId="urn:microsoft.com/office/officeart/2005/8/layout/cycle4#1"/>
    <dgm:cxn modelId="{FE4AFB8F-5091-48ED-BC31-7D6429842335}" type="presParOf" srcId="{AA7436D7-50F5-42C3-9ADD-C6F79B26B251}" destId="{1A769C28-B246-4136-A85D-D3B1929B72EA}" srcOrd="3" destOrd="0" presId="urn:microsoft.com/office/officeart/2005/8/layout/cycle4#1"/>
    <dgm:cxn modelId="{1A8D0254-FF44-4507-87E2-0EC06545F864}" type="presParOf" srcId="{1A769C28-B246-4136-A85D-D3B1929B72EA}" destId="{D7D26319-AC8C-43C9-A06E-7CE54FFF7756}" srcOrd="0" destOrd="0" presId="urn:microsoft.com/office/officeart/2005/8/layout/cycle4#1"/>
    <dgm:cxn modelId="{B7D214DB-CEE0-4E2A-99DC-52B2B80378ED}" type="presParOf" srcId="{1A769C28-B246-4136-A85D-D3B1929B72EA}" destId="{4AEA0843-3E1D-4423-821F-3453F66DB80D}" srcOrd="1" destOrd="0" presId="urn:microsoft.com/office/officeart/2005/8/layout/cycle4#1"/>
    <dgm:cxn modelId="{4E57C268-02C3-410B-99F5-21DDC874DD0A}" type="presParOf" srcId="{AA7436D7-50F5-42C3-9ADD-C6F79B26B251}" destId="{6BAD68CA-E6BD-4880-B87D-9CE866277C28}" srcOrd="4" destOrd="0" presId="urn:microsoft.com/office/officeart/2005/8/layout/cycle4#1"/>
    <dgm:cxn modelId="{540C7007-CDBF-48CA-9162-DD2A7F5C6433}" type="presParOf" srcId="{DF221CC9-E2F8-4819-84CC-5FAD9B5C2A2D}" destId="{E5B5C8A7-F368-439C-9FFD-F3668FDF9497}" srcOrd="1" destOrd="0" presId="urn:microsoft.com/office/officeart/2005/8/layout/cycle4#1"/>
    <dgm:cxn modelId="{3865D33A-DB75-451B-A686-D93D46DB9DA3}" type="presParOf" srcId="{E5B5C8A7-F368-439C-9FFD-F3668FDF9497}" destId="{2C09C3D6-F689-47DB-8146-C86545C4FBC0}" srcOrd="0" destOrd="0" presId="urn:microsoft.com/office/officeart/2005/8/layout/cycle4#1"/>
    <dgm:cxn modelId="{3A8A719F-8443-4968-A431-2EED60E73B55}" type="presParOf" srcId="{E5B5C8A7-F368-439C-9FFD-F3668FDF9497}" destId="{BB16A49A-18F5-44B1-AC42-0A9820E87C40}" srcOrd="1" destOrd="0" presId="urn:microsoft.com/office/officeart/2005/8/layout/cycle4#1"/>
    <dgm:cxn modelId="{FAFB7428-1C76-43BB-821C-6003DA14585C}" type="presParOf" srcId="{E5B5C8A7-F368-439C-9FFD-F3668FDF9497}" destId="{FA16285B-C6FA-43F9-9934-9AAC11C65801}" srcOrd="2" destOrd="0" presId="urn:microsoft.com/office/officeart/2005/8/layout/cycle4#1"/>
    <dgm:cxn modelId="{BC681835-78F0-470E-B093-53FD17718C8F}" type="presParOf" srcId="{E5B5C8A7-F368-439C-9FFD-F3668FDF9497}" destId="{FC1BA448-CCDF-4974-AC4A-4F548E0B6F3B}" srcOrd="3" destOrd="0" presId="urn:microsoft.com/office/officeart/2005/8/layout/cycle4#1"/>
    <dgm:cxn modelId="{26EBF90A-5747-4E20-9958-A7DF6CAD6A97}" type="presParOf" srcId="{E5B5C8A7-F368-439C-9FFD-F3668FDF9497}" destId="{E92F435B-8B25-4E4C-9581-7E211EA78892}" srcOrd="4" destOrd="0" presId="urn:microsoft.com/office/officeart/2005/8/layout/cycle4#1"/>
    <dgm:cxn modelId="{732691E3-0B63-4751-8590-28BAB0F91AE8}" type="presParOf" srcId="{DF221CC9-E2F8-4819-84CC-5FAD9B5C2A2D}" destId="{059648FA-AE05-44E7-8FE1-2E3F2F38C223}" srcOrd="2" destOrd="0" presId="urn:microsoft.com/office/officeart/2005/8/layout/cycle4#1"/>
    <dgm:cxn modelId="{7D6F2C10-8399-4137-8424-77EE47698EA1}" type="presParOf" srcId="{DF221CC9-E2F8-4819-84CC-5FAD9B5C2A2D}" destId="{6973408A-84AA-40B7-9CDE-F17F45EF1A7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1AA53-B7F8-4BE2-9023-8B41E888692B}">
      <dsp:nvSpPr>
        <dsp:cNvPr id="0" name=""/>
        <dsp:cNvSpPr/>
      </dsp:nvSpPr>
      <dsp:spPr>
        <a:xfrm>
          <a:off x="6440267" y="2715311"/>
          <a:ext cx="1972593" cy="12777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kern="1200" dirty="0"/>
        </a:p>
      </dsp:txBody>
      <dsp:txXfrm>
        <a:off x="7060114" y="3062828"/>
        <a:ext cx="1324677" cy="902207"/>
      </dsp:txXfrm>
    </dsp:sp>
    <dsp:sp modelId="{D7D26319-AC8C-43C9-A06E-7CE54FFF7756}">
      <dsp:nvSpPr>
        <dsp:cNvPr id="0" name=""/>
        <dsp:cNvSpPr/>
      </dsp:nvSpPr>
      <dsp:spPr>
        <a:xfrm>
          <a:off x="13992" y="2715311"/>
          <a:ext cx="1972593" cy="12777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kern="1200" dirty="0"/>
        </a:p>
      </dsp:txBody>
      <dsp:txXfrm>
        <a:off x="42061" y="3062828"/>
        <a:ext cx="1324677" cy="902207"/>
      </dsp:txXfrm>
    </dsp:sp>
    <dsp:sp modelId="{E95E4071-38C2-41F3-8F4B-6B3764EA4F01}">
      <dsp:nvSpPr>
        <dsp:cNvPr id="0" name=""/>
        <dsp:cNvSpPr/>
      </dsp:nvSpPr>
      <dsp:spPr>
        <a:xfrm>
          <a:off x="6476779" y="20061"/>
          <a:ext cx="1972593" cy="12777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kern="1200" dirty="0"/>
        </a:p>
      </dsp:txBody>
      <dsp:txXfrm>
        <a:off x="7096627" y="48130"/>
        <a:ext cx="1324677" cy="902207"/>
      </dsp:txXfrm>
    </dsp:sp>
    <dsp:sp modelId="{C3CFE054-DF3F-498C-B3F6-9207F8138988}">
      <dsp:nvSpPr>
        <dsp:cNvPr id="0" name=""/>
        <dsp:cNvSpPr/>
      </dsp:nvSpPr>
      <dsp:spPr>
        <a:xfrm>
          <a:off x="13992" y="20061"/>
          <a:ext cx="1972593" cy="12777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kern="1200" dirty="0"/>
        </a:p>
      </dsp:txBody>
      <dsp:txXfrm>
        <a:off x="42061" y="48130"/>
        <a:ext cx="1324677" cy="902207"/>
      </dsp:txXfrm>
    </dsp:sp>
    <dsp:sp modelId="{2C09C3D6-F689-47DB-8146-C86545C4FBC0}">
      <dsp:nvSpPr>
        <dsp:cNvPr id="0" name=""/>
        <dsp:cNvSpPr/>
      </dsp:nvSpPr>
      <dsp:spPr>
        <a:xfrm>
          <a:off x="1210409" y="239139"/>
          <a:ext cx="3014018" cy="1729014"/>
        </a:xfrm>
        <a:prstGeom prst="pieWedg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СТРОИТЕЛЬНАЯ СФЕРА</a:t>
          </a:r>
        </a:p>
      </dsp:txBody>
      <dsp:txXfrm>
        <a:off x="2093194" y="745555"/>
        <a:ext cx="2131233" cy="1222598"/>
      </dsp:txXfrm>
    </dsp:sp>
    <dsp:sp modelId="{BB16A49A-18F5-44B1-AC42-0A9820E87C40}">
      <dsp:nvSpPr>
        <dsp:cNvPr id="0" name=""/>
        <dsp:cNvSpPr/>
      </dsp:nvSpPr>
      <dsp:spPr>
        <a:xfrm rot="5400000">
          <a:off x="4925109" y="-381360"/>
          <a:ext cx="1729014" cy="2970014"/>
        </a:xfrm>
        <a:prstGeom prst="pieWedg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baseline="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rPr>
            <a:t>РАЗВИТИЕ СЕЛЬСКОГО ХОЗЯЙСТВА </a:t>
          </a:r>
        </a:p>
      </dsp:txBody>
      <dsp:txXfrm rot="-5400000">
        <a:off x="4304610" y="745556"/>
        <a:ext cx="2100117" cy="1222598"/>
      </dsp:txXfrm>
    </dsp:sp>
    <dsp:sp modelId="{FA16285B-C6FA-43F9-9934-9AAC11C65801}">
      <dsp:nvSpPr>
        <dsp:cNvPr id="0" name=""/>
        <dsp:cNvSpPr/>
      </dsp:nvSpPr>
      <dsp:spPr>
        <a:xfrm rot="10800000">
          <a:off x="4321770" y="2028270"/>
          <a:ext cx="2941503" cy="1729014"/>
        </a:xfrm>
        <a:prstGeom prst="pieWedg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КРУПНЫЕ ГОСУДАРСТВЕННЫЕ ПРОЕКТЫ</a:t>
          </a:r>
        </a:p>
      </dsp:txBody>
      <dsp:txXfrm rot="10800000">
        <a:off x="4321770" y="2028270"/>
        <a:ext cx="2079957" cy="1222598"/>
      </dsp:txXfrm>
    </dsp:sp>
    <dsp:sp modelId="{FC1BA448-CCDF-4974-AC4A-4F548E0B6F3B}">
      <dsp:nvSpPr>
        <dsp:cNvPr id="0" name=""/>
        <dsp:cNvSpPr/>
      </dsp:nvSpPr>
      <dsp:spPr>
        <a:xfrm rot="16200000">
          <a:off x="1842381" y="1369179"/>
          <a:ext cx="1729014" cy="3047197"/>
        </a:xfrm>
        <a:prstGeom prst="pieWedg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ИНФРАСТРУКТУРЫ АРКТИКИ</a:t>
          </a:r>
        </a:p>
      </dsp:txBody>
      <dsp:txXfrm rot="5400000">
        <a:off x="2075793" y="2028270"/>
        <a:ext cx="2154694" cy="1222598"/>
      </dsp:txXfrm>
    </dsp:sp>
    <dsp:sp modelId="{059648FA-AE05-44E7-8FE1-2E3F2F38C223}">
      <dsp:nvSpPr>
        <dsp:cNvPr id="0" name=""/>
        <dsp:cNvSpPr/>
      </dsp:nvSpPr>
      <dsp:spPr>
        <a:xfrm>
          <a:off x="3931985" y="1637173"/>
          <a:ext cx="596969" cy="51910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3408A-84AA-40B7-9CDE-F17F45EF1A7B}">
      <dsp:nvSpPr>
        <dsp:cNvPr id="0" name=""/>
        <dsp:cNvSpPr/>
      </dsp:nvSpPr>
      <dsp:spPr>
        <a:xfrm rot="10800000">
          <a:off x="3931985" y="1836828"/>
          <a:ext cx="596969" cy="51910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2D37D8C-A6B3-4306-975D-B53CC5A459A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C9CD98DB-2266-44C0-B149-4FB181E37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BCCBEBC-5D37-4BD8-8186-98AB15FE2ED9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A216F18-89F8-4D78-BADC-43D87CEF2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489B-3BDF-40BA-B5AA-2C27B0B6FBE3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B375-33C7-4924-AE93-A253C055EE2D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1A7F-3AA8-4A12-933B-D6FDB081879E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75A6-3431-4654-AA0F-FEACFBEDA642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3C4E-9480-476A-82A9-81B5A112D45B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7F6-9C23-4007-ACCF-958CFAFD3542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AA9F-F94B-4E59-B2A4-A7920243E1BD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1E10-752C-4E87-BD3A-944727F15E95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9ED00-9E5E-4C5F-B697-F3D9ADE33B7C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690-A91A-4D10-AB4E-D9AB480EA056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713-0FD5-44F4-83C9-D05A0F853AE1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DD6B-EF2C-4234-BD31-B4E563E7427A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C:\Users\1\Desktop\презентация\Новая папка\фон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-20538"/>
            <a:ext cx="9144000" cy="5164038"/>
          </a:xfrm>
          <a:prstGeom prst="rect">
            <a:avLst/>
          </a:prstGeom>
          <a:noFill/>
        </p:spPr>
      </p:pic>
      <p:pic>
        <p:nvPicPr>
          <p:cNvPr id="6" name="Picture 2" descr="D:\Инфографика, рисунки и тп\Инфографика\Иконки\уис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2887"/>
            <a:ext cx="1404156" cy="11097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0" y="1695437"/>
            <a:ext cx="9144000" cy="115416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участков исправительных центров </a:t>
            </a:r>
            <a:br>
              <a:rPr lang="ru-RU" sz="2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базе объектов предприятия»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09"/>
            <a:ext cx="9144000" cy="514401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47964" y="339502"/>
            <a:ext cx="4752020" cy="117570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 lang="ru-RU" sz="1600" b="1" i="0" u="none" strike="noStrike" kern="1200" cap="all" baseline="0" dirty="0">
                <a:ln w="9000" cmpd="sng">
                  <a:solidFill>
                    <a:srgbClr val="80008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ГУФСИН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России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 lang="ru-RU" sz="1600" b="1" i="0" u="none" strike="noStrike" kern="1200" cap="all" baseline="0" dirty="0">
                <a:ln w="9000" cmpd="sng">
                  <a:solidFill>
                    <a:srgbClr val="80008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Красноярскому краю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 lang="ru-RU" sz="1600" b="1" i="0" u="none" strike="noStrike" kern="1200" cap="all" baseline="0" dirty="0">
                <a:ln w="9000" cmpd="sng">
                  <a:solidFill>
                    <a:srgbClr val="80008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defRPr lang="ru-RU" sz="1600" b="1" i="0" u="none" strike="noStrike" kern="1200" cap="all" baseline="0" dirty="0">
                <a:ln w="9000" cmpd="sng">
                  <a:solidFill>
                    <a:srgbClr val="80008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УФИЦ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Арктической зоне</a:t>
            </a:r>
          </a:p>
        </p:txBody>
      </p:sp>
      <p:pic>
        <p:nvPicPr>
          <p:cNvPr id="2050" name="Picture 2" descr="E:\1. Работа УОИНИО\Совещания\2020.12.10 Форум Арктика\УФИЦ ИК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2" y="0"/>
            <a:ext cx="3645405" cy="4860540"/>
          </a:xfrm>
          <a:prstGeom prst="rect">
            <a:avLst/>
          </a:prstGeom>
          <a:noFill/>
        </p:spPr>
      </p:pic>
      <p:sp>
        <p:nvSpPr>
          <p:cNvPr id="7" name="Красноярский край"/>
          <p:cNvSpPr>
            <a:spLocks/>
          </p:cNvSpPr>
          <p:nvPr/>
        </p:nvSpPr>
        <p:spPr bwMode="auto">
          <a:xfrm>
            <a:off x="7091397" y="1914516"/>
            <a:ext cx="1620571" cy="2700300"/>
          </a:xfrm>
          <a:custGeom>
            <a:avLst/>
            <a:gdLst/>
            <a:ahLst/>
            <a:cxnLst>
              <a:cxn ang="0">
                <a:pos x="3676" y="3299"/>
              </a:cxn>
              <a:cxn ang="0">
                <a:pos x="3720" y="3933"/>
              </a:cxn>
              <a:cxn ang="0">
                <a:pos x="3848" y="4425"/>
              </a:cxn>
              <a:cxn ang="0">
                <a:pos x="3863" y="4819"/>
              </a:cxn>
              <a:cxn ang="0">
                <a:pos x="4296" y="4950"/>
              </a:cxn>
              <a:cxn ang="0">
                <a:pos x="4079" y="5301"/>
              </a:cxn>
              <a:cxn ang="0">
                <a:pos x="4172" y="5640"/>
              </a:cxn>
              <a:cxn ang="0">
                <a:pos x="3960" y="6288"/>
              </a:cxn>
              <a:cxn ang="0">
                <a:pos x="4080" y="6725"/>
              </a:cxn>
              <a:cxn ang="0">
                <a:pos x="4191" y="6934"/>
              </a:cxn>
              <a:cxn ang="0">
                <a:pos x="3935" y="6941"/>
              </a:cxn>
              <a:cxn ang="0">
                <a:pos x="3679" y="6979"/>
              </a:cxn>
              <a:cxn ang="0">
                <a:pos x="3368" y="7510"/>
              </a:cxn>
              <a:cxn ang="0">
                <a:pos x="3063" y="7541"/>
              </a:cxn>
              <a:cxn ang="0">
                <a:pos x="2832" y="7798"/>
              </a:cxn>
              <a:cxn ang="0">
                <a:pos x="2733" y="8309"/>
              </a:cxn>
              <a:cxn ang="0">
                <a:pos x="2732" y="8755"/>
              </a:cxn>
              <a:cxn ang="0">
                <a:pos x="2653" y="9022"/>
              </a:cxn>
              <a:cxn ang="0">
                <a:pos x="2392" y="9249"/>
              </a:cxn>
              <a:cxn ang="0">
                <a:pos x="2226" y="9541"/>
              </a:cxn>
              <a:cxn ang="0">
                <a:pos x="1541" y="9729"/>
              </a:cxn>
              <a:cxn ang="0">
                <a:pos x="1695" y="9457"/>
              </a:cxn>
              <a:cxn ang="0">
                <a:pos x="1714" y="9001"/>
              </a:cxn>
              <a:cxn ang="0">
                <a:pos x="1189" y="8593"/>
              </a:cxn>
              <a:cxn ang="0">
                <a:pos x="1162" y="8158"/>
              </a:cxn>
              <a:cxn ang="0">
                <a:pos x="1141" y="7920"/>
              </a:cxn>
              <a:cxn ang="0">
                <a:pos x="1205" y="7560"/>
              </a:cxn>
              <a:cxn ang="0">
                <a:pos x="1159" y="7142"/>
              </a:cxn>
              <a:cxn ang="0">
                <a:pos x="596" y="6845"/>
              </a:cxn>
              <a:cxn ang="0">
                <a:pos x="412" y="6491"/>
              </a:cxn>
              <a:cxn ang="0">
                <a:pos x="471" y="6067"/>
              </a:cxn>
              <a:cxn ang="0">
                <a:pos x="666" y="5461"/>
              </a:cxn>
              <a:cxn ang="0">
                <a:pos x="536" y="4790"/>
              </a:cxn>
              <a:cxn ang="0">
                <a:pos x="421" y="4616"/>
              </a:cxn>
              <a:cxn ang="0">
                <a:pos x="288" y="4016"/>
              </a:cxn>
              <a:cxn ang="0">
                <a:pos x="375" y="3414"/>
              </a:cxn>
              <a:cxn ang="0">
                <a:pos x="71" y="3182"/>
              </a:cxn>
              <a:cxn ang="0">
                <a:pos x="250" y="2736"/>
              </a:cxn>
              <a:cxn ang="0">
                <a:pos x="210" y="2393"/>
              </a:cxn>
              <a:cxn ang="0">
                <a:pos x="461" y="2435"/>
              </a:cxn>
              <a:cxn ang="0">
                <a:pos x="452" y="2131"/>
              </a:cxn>
              <a:cxn ang="0">
                <a:pos x="680" y="1678"/>
              </a:cxn>
              <a:cxn ang="0">
                <a:pos x="1026" y="1416"/>
              </a:cxn>
              <a:cxn ang="0">
                <a:pos x="1522" y="949"/>
              </a:cxn>
              <a:cxn ang="0">
                <a:pos x="1952" y="757"/>
              </a:cxn>
              <a:cxn ang="0">
                <a:pos x="2333" y="619"/>
              </a:cxn>
              <a:cxn ang="0">
                <a:pos x="2444" y="299"/>
              </a:cxn>
              <a:cxn ang="0">
                <a:pos x="2773" y="25"/>
              </a:cxn>
              <a:cxn ang="0">
                <a:pos x="2919" y="264"/>
              </a:cxn>
              <a:cxn ang="0">
                <a:pos x="3072" y="318"/>
              </a:cxn>
              <a:cxn ang="0">
                <a:pos x="3546" y="329"/>
              </a:cxn>
              <a:cxn ang="0">
                <a:pos x="3672" y="814"/>
              </a:cxn>
              <a:cxn ang="0">
                <a:pos x="3223" y="1547"/>
              </a:cxn>
              <a:cxn ang="0">
                <a:pos x="3503" y="1587"/>
              </a:cxn>
              <a:cxn ang="0">
                <a:pos x="3796" y="1817"/>
              </a:cxn>
              <a:cxn ang="0">
                <a:pos x="3880" y="2697"/>
              </a:cxn>
              <a:cxn ang="0">
                <a:pos x="3460" y="3126"/>
              </a:cxn>
            </a:cxnLst>
            <a:rect l="0" t="0" r="r" b="b"/>
            <a:pathLst>
              <a:path w="4296" h="9808">
                <a:moveTo>
                  <a:pt x="3460" y="3126"/>
                </a:moveTo>
                <a:cubicBezTo>
                  <a:pt x="3508" y="3139"/>
                  <a:pt x="3551" y="3169"/>
                  <a:pt x="3602" y="3222"/>
                </a:cubicBezTo>
                <a:lnTo>
                  <a:pt x="3676" y="3299"/>
                </a:lnTo>
                <a:lnTo>
                  <a:pt x="3725" y="3563"/>
                </a:lnTo>
                <a:cubicBezTo>
                  <a:pt x="3754" y="3707"/>
                  <a:pt x="3776" y="3835"/>
                  <a:pt x="3776" y="3846"/>
                </a:cubicBezTo>
                <a:cubicBezTo>
                  <a:pt x="3776" y="3856"/>
                  <a:pt x="3751" y="3896"/>
                  <a:pt x="3720" y="3933"/>
                </a:cubicBezTo>
                <a:cubicBezTo>
                  <a:pt x="3653" y="4016"/>
                  <a:pt x="3652" y="4038"/>
                  <a:pt x="3711" y="4081"/>
                </a:cubicBezTo>
                <a:cubicBezTo>
                  <a:pt x="3749" y="4110"/>
                  <a:pt x="3757" y="4129"/>
                  <a:pt x="3767" y="4216"/>
                </a:cubicBezTo>
                <a:cubicBezTo>
                  <a:pt x="3775" y="4299"/>
                  <a:pt x="3789" y="4336"/>
                  <a:pt x="3848" y="4425"/>
                </a:cubicBezTo>
                <a:cubicBezTo>
                  <a:pt x="3888" y="4485"/>
                  <a:pt x="3920" y="4544"/>
                  <a:pt x="3920" y="4558"/>
                </a:cubicBezTo>
                <a:cubicBezTo>
                  <a:pt x="3920" y="4573"/>
                  <a:pt x="3906" y="4613"/>
                  <a:pt x="3887" y="4649"/>
                </a:cubicBezTo>
                <a:cubicBezTo>
                  <a:pt x="3858" y="4705"/>
                  <a:pt x="3855" y="4734"/>
                  <a:pt x="3863" y="4819"/>
                </a:cubicBezTo>
                <a:cubicBezTo>
                  <a:pt x="3868" y="4877"/>
                  <a:pt x="3876" y="4926"/>
                  <a:pt x="3882" y="4933"/>
                </a:cubicBezTo>
                <a:cubicBezTo>
                  <a:pt x="3893" y="4944"/>
                  <a:pt x="3924" y="4945"/>
                  <a:pt x="4141" y="4947"/>
                </a:cubicBezTo>
                <a:lnTo>
                  <a:pt x="4296" y="4950"/>
                </a:lnTo>
                <a:lnTo>
                  <a:pt x="4202" y="5013"/>
                </a:lnTo>
                <a:cubicBezTo>
                  <a:pt x="4149" y="5048"/>
                  <a:pt x="4101" y="5086"/>
                  <a:pt x="4095" y="5097"/>
                </a:cubicBezTo>
                <a:cubicBezTo>
                  <a:pt x="4088" y="5109"/>
                  <a:pt x="4080" y="5200"/>
                  <a:pt x="4079" y="5301"/>
                </a:cubicBezTo>
                <a:lnTo>
                  <a:pt x="4076" y="5481"/>
                </a:lnTo>
                <a:lnTo>
                  <a:pt x="4128" y="5526"/>
                </a:lnTo>
                <a:cubicBezTo>
                  <a:pt x="4178" y="5566"/>
                  <a:pt x="4181" y="5574"/>
                  <a:pt x="4172" y="5640"/>
                </a:cubicBezTo>
                <a:cubicBezTo>
                  <a:pt x="4128" y="5929"/>
                  <a:pt x="4133" y="5910"/>
                  <a:pt x="4063" y="5984"/>
                </a:cubicBezTo>
                <a:cubicBezTo>
                  <a:pt x="4002" y="6046"/>
                  <a:pt x="3992" y="6064"/>
                  <a:pt x="3983" y="6153"/>
                </a:cubicBezTo>
                <a:cubicBezTo>
                  <a:pt x="3976" y="6209"/>
                  <a:pt x="3965" y="6269"/>
                  <a:pt x="3960" y="6288"/>
                </a:cubicBezTo>
                <a:cubicBezTo>
                  <a:pt x="3948" y="6331"/>
                  <a:pt x="4031" y="6430"/>
                  <a:pt x="4108" y="6462"/>
                </a:cubicBezTo>
                <a:cubicBezTo>
                  <a:pt x="4173" y="6489"/>
                  <a:pt x="4176" y="6531"/>
                  <a:pt x="4120" y="6637"/>
                </a:cubicBezTo>
                <a:cubicBezTo>
                  <a:pt x="4098" y="6678"/>
                  <a:pt x="4080" y="6718"/>
                  <a:pt x="4080" y="6725"/>
                </a:cubicBezTo>
                <a:cubicBezTo>
                  <a:pt x="4080" y="6733"/>
                  <a:pt x="4114" y="6758"/>
                  <a:pt x="4154" y="6782"/>
                </a:cubicBezTo>
                <a:cubicBezTo>
                  <a:pt x="4205" y="6813"/>
                  <a:pt x="4224" y="6832"/>
                  <a:pt x="4220" y="6851"/>
                </a:cubicBezTo>
                <a:cubicBezTo>
                  <a:pt x="4215" y="6865"/>
                  <a:pt x="4202" y="6902"/>
                  <a:pt x="4191" y="6934"/>
                </a:cubicBezTo>
                <a:cubicBezTo>
                  <a:pt x="4181" y="6965"/>
                  <a:pt x="4170" y="6998"/>
                  <a:pt x="4167" y="7009"/>
                </a:cubicBezTo>
                <a:cubicBezTo>
                  <a:pt x="4160" y="7033"/>
                  <a:pt x="4120" y="7033"/>
                  <a:pt x="4066" y="7013"/>
                </a:cubicBezTo>
                <a:cubicBezTo>
                  <a:pt x="4045" y="7003"/>
                  <a:pt x="3986" y="6971"/>
                  <a:pt x="3935" y="6941"/>
                </a:cubicBezTo>
                <a:cubicBezTo>
                  <a:pt x="3858" y="6894"/>
                  <a:pt x="3832" y="6886"/>
                  <a:pt x="3788" y="6894"/>
                </a:cubicBezTo>
                <a:cubicBezTo>
                  <a:pt x="3743" y="6902"/>
                  <a:pt x="3690" y="6913"/>
                  <a:pt x="3679" y="6928"/>
                </a:cubicBezTo>
                <a:cubicBezTo>
                  <a:pt x="3668" y="6942"/>
                  <a:pt x="3668" y="6957"/>
                  <a:pt x="3679" y="6979"/>
                </a:cubicBezTo>
                <a:cubicBezTo>
                  <a:pt x="3733" y="7078"/>
                  <a:pt x="3733" y="7080"/>
                  <a:pt x="3607" y="7270"/>
                </a:cubicBezTo>
                <a:cubicBezTo>
                  <a:pt x="3501" y="7432"/>
                  <a:pt x="3488" y="7461"/>
                  <a:pt x="3488" y="7529"/>
                </a:cubicBezTo>
                <a:cubicBezTo>
                  <a:pt x="3488" y="7633"/>
                  <a:pt x="3461" y="7629"/>
                  <a:pt x="3368" y="7510"/>
                </a:cubicBezTo>
                <a:cubicBezTo>
                  <a:pt x="3328" y="7457"/>
                  <a:pt x="3288" y="7414"/>
                  <a:pt x="3280" y="7414"/>
                </a:cubicBezTo>
                <a:cubicBezTo>
                  <a:pt x="3274" y="7414"/>
                  <a:pt x="3247" y="7440"/>
                  <a:pt x="3221" y="7472"/>
                </a:cubicBezTo>
                <a:cubicBezTo>
                  <a:pt x="3176" y="7526"/>
                  <a:pt x="3167" y="7531"/>
                  <a:pt x="3063" y="7541"/>
                </a:cubicBezTo>
                <a:lnTo>
                  <a:pt x="2952" y="7550"/>
                </a:lnTo>
                <a:lnTo>
                  <a:pt x="2893" y="7662"/>
                </a:lnTo>
                <a:cubicBezTo>
                  <a:pt x="2860" y="7723"/>
                  <a:pt x="2834" y="7785"/>
                  <a:pt x="2832" y="7798"/>
                </a:cubicBezTo>
                <a:cubicBezTo>
                  <a:pt x="2832" y="7811"/>
                  <a:pt x="2855" y="7880"/>
                  <a:pt x="2880" y="7949"/>
                </a:cubicBezTo>
                <a:cubicBezTo>
                  <a:pt x="2935" y="8089"/>
                  <a:pt x="2941" y="8072"/>
                  <a:pt x="2812" y="8221"/>
                </a:cubicBezTo>
                <a:lnTo>
                  <a:pt x="2733" y="8309"/>
                </a:lnTo>
                <a:lnTo>
                  <a:pt x="2757" y="8381"/>
                </a:lnTo>
                <a:cubicBezTo>
                  <a:pt x="2780" y="8446"/>
                  <a:pt x="2780" y="8469"/>
                  <a:pt x="2757" y="8605"/>
                </a:cubicBezTo>
                <a:lnTo>
                  <a:pt x="2732" y="8755"/>
                </a:lnTo>
                <a:lnTo>
                  <a:pt x="2647" y="8814"/>
                </a:lnTo>
                <a:cubicBezTo>
                  <a:pt x="2599" y="8848"/>
                  <a:pt x="2560" y="8885"/>
                  <a:pt x="2560" y="8897"/>
                </a:cubicBezTo>
                <a:cubicBezTo>
                  <a:pt x="2560" y="8910"/>
                  <a:pt x="2602" y="8966"/>
                  <a:pt x="2653" y="9022"/>
                </a:cubicBezTo>
                <a:cubicBezTo>
                  <a:pt x="2703" y="9080"/>
                  <a:pt x="2744" y="9131"/>
                  <a:pt x="2744" y="9136"/>
                </a:cubicBezTo>
                <a:cubicBezTo>
                  <a:pt x="2744" y="9142"/>
                  <a:pt x="2666" y="9169"/>
                  <a:pt x="2568" y="9198"/>
                </a:cubicBezTo>
                <a:lnTo>
                  <a:pt x="2392" y="9249"/>
                </a:lnTo>
                <a:lnTo>
                  <a:pt x="2378" y="9317"/>
                </a:lnTo>
                <a:cubicBezTo>
                  <a:pt x="2368" y="9360"/>
                  <a:pt x="2349" y="9393"/>
                  <a:pt x="2325" y="9409"/>
                </a:cubicBezTo>
                <a:cubicBezTo>
                  <a:pt x="2304" y="9422"/>
                  <a:pt x="2260" y="9481"/>
                  <a:pt x="2226" y="9541"/>
                </a:cubicBezTo>
                <a:cubicBezTo>
                  <a:pt x="2120" y="9720"/>
                  <a:pt x="2063" y="9761"/>
                  <a:pt x="1856" y="9805"/>
                </a:cubicBezTo>
                <a:cubicBezTo>
                  <a:pt x="1844" y="9808"/>
                  <a:pt x="1776" y="9801"/>
                  <a:pt x="1709" y="9792"/>
                </a:cubicBezTo>
                <a:cubicBezTo>
                  <a:pt x="1607" y="9777"/>
                  <a:pt x="1576" y="9766"/>
                  <a:pt x="1541" y="9729"/>
                </a:cubicBezTo>
                <a:lnTo>
                  <a:pt x="1496" y="9685"/>
                </a:lnTo>
                <a:lnTo>
                  <a:pt x="1588" y="9601"/>
                </a:lnTo>
                <a:cubicBezTo>
                  <a:pt x="1652" y="9544"/>
                  <a:pt x="1684" y="9499"/>
                  <a:pt x="1695" y="9457"/>
                </a:cubicBezTo>
                <a:cubicBezTo>
                  <a:pt x="1703" y="9425"/>
                  <a:pt x="1736" y="9368"/>
                  <a:pt x="1767" y="9331"/>
                </a:cubicBezTo>
                <a:cubicBezTo>
                  <a:pt x="1799" y="9294"/>
                  <a:pt x="1824" y="9254"/>
                  <a:pt x="1824" y="9241"/>
                </a:cubicBezTo>
                <a:cubicBezTo>
                  <a:pt x="1824" y="9230"/>
                  <a:pt x="1775" y="9121"/>
                  <a:pt x="1714" y="9001"/>
                </a:cubicBezTo>
                <a:cubicBezTo>
                  <a:pt x="1655" y="8880"/>
                  <a:pt x="1599" y="8752"/>
                  <a:pt x="1594" y="8715"/>
                </a:cubicBezTo>
                <a:cubicBezTo>
                  <a:pt x="1573" y="8600"/>
                  <a:pt x="1562" y="8593"/>
                  <a:pt x="1428" y="8621"/>
                </a:cubicBezTo>
                <a:cubicBezTo>
                  <a:pt x="1256" y="8657"/>
                  <a:pt x="1231" y="8654"/>
                  <a:pt x="1189" y="8593"/>
                </a:cubicBezTo>
                <a:cubicBezTo>
                  <a:pt x="1133" y="8510"/>
                  <a:pt x="1132" y="8496"/>
                  <a:pt x="1184" y="8446"/>
                </a:cubicBezTo>
                <a:cubicBezTo>
                  <a:pt x="1224" y="8408"/>
                  <a:pt x="1232" y="8387"/>
                  <a:pt x="1232" y="8329"/>
                </a:cubicBezTo>
                <a:cubicBezTo>
                  <a:pt x="1232" y="8272"/>
                  <a:pt x="1220" y="8240"/>
                  <a:pt x="1162" y="8158"/>
                </a:cubicBezTo>
                <a:lnTo>
                  <a:pt x="1092" y="8057"/>
                </a:lnTo>
                <a:lnTo>
                  <a:pt x="1120" y="8013"/>
                </a:lnTo>
                <a:cubicBezTo>
                  <a:pt x="1140" y="7984"/>
                  <a:pt x="1148" y="7952"/>
                  <a:pt x="1141" y="7920"/>
                </a:cubicBezTo>
                <a:cubicBezTo>
                  <a:pt x="1135" y="7878"/>
                  <a:pt x="1146" y="7854"/>
                  <a:pt x="1199" y="7787"/>
                </a:cubicBezTo>
                <a:cubicBezTo>
                  <a:pt x="1252" y="7721"/>
                  <a:pt x="1264" y="7693"/>
                  <a:pt x="1264" y="7640"/>
                </a:cubicBezTo>
                <a:cubicBezTo>
                  <a:pt x="1264" y="7579"/>
                  <a:pt x="1261" y="7574"/>
                  <a:pt x="1205" y="7560"/>
                </a:cubicBezTo>
                <a:cubicBezTo>
                  <a:pt x="991" y="7504"/>
                  <a:pt x="1008" y="7513"/>
                  <a:pt x="1008" y="7449"/>
                </a:cubicBezTo>
                <a:cubicBezTo>
                  <a:pt x="1008" y="7376"/>
                  <a:pt x="1015" y="7368"/>
                  <a:pt x="1109" y="7304"/>
                </a:cubicBezTo>
                <a:cubicBezTo>
                  <a:pt x="1192" y="7246"/>
                  <a:pt x="1196" y="7235"/>
                  <a:pt x="1159" y="7142"/>
                </a:cubicBezTo>
                <a:cubicBezTo>
                  <a:pt x="1135" y="7081"/>
                  <a:pt x="1130" y="7078"/>
                  <a:pt x="1064" y="7078"/>
                </a:cubicBezTo>
                <a:cubicBezTo>
                  <a:pt x="999" y="7078"/>
                  <a:pt x="991" y="7072"/>
                  <a:pt x="912" y="6974"/>
                </a:cubicBezTo>
                <a:cubicBezTo>
                  <a:pt x="820" y="6861"/>
                  <a:pt x="820" y="6861"/>
                  <a:pt x="596" y="6845"/>
                </a:cubicBezTo>
                <a:cubicBezTo>
                  <a:pt x="415" y="6832"/>
                  <a:pt x="383" y="6811"/>
                  <a:pt x="431" y="6737"/>
                </a:cubicBezTo>
                <a:cubicBezTo>
                  <a:pt x="461" y="6689"/>
                  <a:pt x="461" y="6688"/>
                  <a:pt x="426" y="6593"/>
                </a:cubicBezTo>
                <a:cubicBezTo>
                  <a:pt x="402" y="6525"/>
                  <a:pt x="397" y="6496"/>
                  <a:pt x="412" y="6491"/>
                </a:cubicBezTo>
                <a:cubicBezTo>
                  <a:pt x="440" y="6480"/>
                  <a:pt x="679" y="6307"/>
                  <a:pt x="692" y="6288"/>
                </a:cubicBezTo>
                <a:cubicBezTo>
                  <a:pt x="712" y="6257"/>
                  <a:pt x="706" y="6249"/>
                  <a:pt x="602" y="6189"/>
                </a:cubicBezTo>
                <a:cubicBezTo>
                  <a:pt x="525" y="6144"/>
                  <a:pt x="492" y="6113"/>
                  <a:pt x="471" y="6067"/>
                </a:cubicBezTo>
                <a:cubicBezTo>
                  <a:pt x="439" y="5997"/>
                  <a:pt x="442" y="5992"/>
                  <a:pt x="584" y="5838"/>
                </a:cubicBezTo>
                <a:cubicBezTo>
                  <a:pt x="680" y="5734"/>
                  <a:pt x="685" y="5713"/>
                  <a:pt x="647" y="5600"/>
                </a:cubicBezTo>
                <a:cubicBezTo>
                  <a:pt x="621" y="5525"/>
                  <a:pt x="621" y="5525"/>
                  <a:pt x="666" y="5461"/>
                </a:cubicBezTo>
                <a:cubicBezTo>
                  <a:pt x="744" y="5352"/>
                  <a:pt x="752" y="5329"/>
                  <a:pt x="752" y="5203"/>
                </a:cubicBezTo>
                <a:cubicBezTo>
                  <a:pt x="752" y="5057"/>
                  <a:pt x="733" y="5027"/>
                  <a:pt x="621" y="4998"/>
                </a:cubicBezTo>
                <a:cubicBezTo>
                  <a:pt x="536" y="4976"/>
                  <a:pt x="544" y="4995"/>
                  <a:pt x="536" y="4790"/>
                </a:cubicBezTo>
                <a:cubicBezTo>
                  <a:pt x="535" y="4741"/>
                  <a:pt x="532" y="4693"/>
                  <a:pt x="530" y="4681"/>
                </a:cubicBezTo>
                <a:cubicBezTo>
                  <a:pt x="530" y="4670"/>
                  <a:pt x="504" y="4649"/>
                  <a:pt x="474" y="4638"/>
                </a:cubicBezTo>
                <a:lnTo>
                  <a:pt x="421" y="4616"/>
                </a:lnTo>
                <a:lnTo>
                  <a:pt x="410" y="4453"/>
                </a:lnTo>
                <a:cubicBezTo>
                  <a:pt x="399" y="4315"/>
                  <a:pt x="391" y="4278"/>
                  <a:pt x="352" y="4214"/>
                </a:cubicBezTo>
                <a:cubicBezTo>
                  <a:pt x="324" y="4165"/>
                  <a:pt x="301" y="4094"/>
                  <a:pt x="288" y="4016"/>
                </a:cubicBezTo>
                <a:cubicBezTo>
                  <a:pt x="272" y="3907"/>
                  <a:pt x="274" y="3891"/>
                  <a:pt x="303" y="3835"/>
                </a:cubicBezTo>
                <a:cubicBezTo>
                  <a:pt x="332" y="3779"/>
                  <a:pt x="399" y="3677"/>
                  <a:pt x="415" y="3630"/>
                </a:cubicBezTo>
                <a:cubicBezTo>
                  <a:pt x="431" y="3584"/>
                  <a:pt x="426" y="3560"/>
                  <a:pt x="375" y="3414"/>
                </a:cubicBezTo>
                <a:lnTo>
                  <a:pt x="316" y="3251"/>
                </a:lnTo>
                <a:lnTo>
                  <a:pt x="258" y="3262"/>
                </a:lnTo>
                <a:cubicBezTo>
                  <a:pt x="144" y="3283"/>
                  <a:pt x="141" y="3281"/>
                  <a:pt x="71" y="3182"/>
                </a:cubicBezTo>
                <a:cubicBezTo>
                  <a:pt x="32" y="3129"/>
                  <a:pt x="2" y="3081"/>
                  <a:pt x="0" y="3075"/>
                </a:cubicBezTo>
                <a:cubicBezTo>
                  <a:pt x="0" y="3069"/>
                  <a:pt x="44" y="3033"/>
                  <a:pt x="96" y="2995"/>
                </a:cubicBezTo>
                <a:cubicBezTo>
                  <a:pt x="197" y="2921"/>
                  <a:pt x="234" y="2861"/>
                  <a:pt x="250" y="2736"/>
                </a:cubicBezTo>
                <a:cubicBezTo>
                  <a:pt x="260" y="2675"/>
                  <a:pt x="253" y="2662"/>
                  <a:pt x="194" y="2590"/>
                </a:cubicBezTo>
                <a:cubicBezTo>
                  <a:pt x="159" y="2545"/>
                  <a:pt x="128" y="2502"/>
                  <a:pt x="128" y="2494"/>
                </a:cubicBezTo>
                <a:cubicBezTo>
                  <a:pt x="128" y="2485"/>
                  <a:pt x="165" y="2440"/>
                  <a:pt x="210" y="2393"/>
                </a:cubicBezTo>
                <a:lnTo>
                  <a:pt x="292" y="2309"/>
                </a:lnTo>
                <a:lnTo>
                  <a:pt x="317" y="2344"/>
                </a:lnTo>
                <a:cubicBezTo>
                  <a:pt x="372" y="2421"/>
                  <a:pt x="400" y="2440"/>
                  <a:pt x="461" y="2435"/>
                </a:cubicBezTo>
                <a:lnTo>
                  <a:pt x="520" y="2430"/>
                </a:lnTo>
                <a:lnTo>
                  <a:pt x="525" y="2331"/>
                </a:lnTo>
                <a:cubicBezTo>
                  <a:pt x="530" y="2237"/>
                  <a:pt x="528" y="2230"/>
                  <a:pt x="452" y="2131"/>
                </a:cubicBezTo>
                <a:cubicBezTo>
                  <a:pt x="410" y="2075"/>
                  <a:pt x="370" y="2017"/>
                  <a:pt x="364" y="2001"/>
                </a:cubicBezTo>
                <a:cubicBezTo>
                  <a:pt x="352" y="1971"/>
                  <a:pt x="381" y="1734"/>
                  <a:pt x="399" y="1715"/>
                </a:cubicBezTo>
                <a:cubicBezTo>
                  <a:pt x="404" y="1709"/>
                  <a:pt x="532" y="1693"/>
                  <a:pt x="680" y="1678"/>
                </a:cubicBezTo>
                <a:cubicBezTo>
                  <a:pt x="1071" y="1641"/>
                  <a:pt x="1088" y="1638"/>
                  <a:pt x="1100" y="1611"/>
                </a:cubicBezTo>
                <a:cubicBezTo>
                  <a:pt x="1104" y="1597"/>
                  <a:pt x="1090" y="1549"/>
                  <a:pt x="1068" y="1501"/>
                </a:cubicBezTo>
                <a:lnTo>
                  <a:pt x="1026" y="1416"/>
                </a:lnTo>
                <a:lnTo>
                  <a:pt x="1093" y="1317"/>
                </a:lnTo>
                <a:cubicBezTo>
                  <a:pt x="1130" y="1261"/>
                  <a:pt x="1197" y="1174"/>
                  <a:pt x="1244" y="1125"/>
                </a:cubicBezTo>
                <a:cubicBezTo>
                  <a:pt x="1316" y="1048"/>
                  <a:pt x="1354" y="1024"/>
                  <a:pt x="1522" y="949"/>
                </a:cubicBezTo>
                <a:cubicBezTo>
                  <a:pt x="1661" y="886"/>
                  <a:pt x="1722" y="851"/>
                  <a:pt x="1733" y="824"/>
                </a:cubicBezTo>
                <a:cubicBezTo>
                  <a:pt x="1749" y="792"/>
                  <a:pt x="1880" y="710"/>
                  <a:pt x="1919" y="710"/>
                </a:cubicBezTo>
                <a:cubicBezTo>
                  <a:pt x="1927" y="710"/>
                  <a:pt x="1941" y="731"/>
                  <a:pt x="1952" y="757"/>
                </a:cubicBezTo>
                <a:cubicBezTo>
                  <a:pt x="1988" y="843"/>
                  <a:pt x="1999" y="843"/>
                  <a:pt x="2175" y="758"/>
                </a:cubicBezTo>
                <a:lnTo>
                  <a:pt x="2338" y="678"/>
                </a:lnTo>
                <a:lnTo>
                  <a:pt x="2333" y="619"/>
                </a:lnTo>
                <a:cubicBezTo>
                  <a:pt x="2328" y="565"/>
                  <a:pt x="2332" y="560"/>
                  <a:pt x="2384" y="545"/>
                </a:cubicBezTo>
                <a:cubicBezTo>
                  <a:pt x="2477" y="521"/>
                  <a:pt x="2485" y="505"/>
                  <a:pt x="2463" y="395"/>
                </a:cubicBezTo>
                <a:lnTo>
                  <a:pt x="2444" y="299"/>
                </a:lnTo>
                <a:lnTo>
                  <a:pt x="2522" y="174"/>
                </a:lnTo>
                <a:cubicBezTo>
                  <a:pt x="2565" y="105"/>
                  <a:pt x="2615" y="40"/>
                  <a:pt x="2632" y="29"/>
                </a:cubicBezTo>
                <a:cubicBezTo>
                  <a:pt x="2671" y="0"/>
                  <a:pt x="2738" y="0"/>
                  <a:pt x="2773" y="25"/>
                </a:cubicBezTo>
                <a:cubicBezTo>
                  <a:pt x="2797" y="45"/>
                  <a:pt x="2794" y="53"/>
                  <a:pt x="2735" y="121"/>
                </a:cubicBezTo>
                <a:cubicBezTo>
                  <a:pt x="2644" y="229"/>
                  <a:pt x="2656" y="253"/>
                  <a:pt x="2799" y="238"/>
                </a:cubicBezTo>
                <a:cubicBezTo>
                  <a:pt x="2904" y="227"/>
                  <a:pt x="2909" y="229"/>
                  <a:pt x="2919" y="264"/>
                </a:cubicBezTo>
                <a:cubicBezTo>
                  <a:pt x="2924" y="285"/>
                  <a:pt x="2928" y="317"/>
                  <a:pt x="2928" y="336"/>
                </a:cubicBezTo>
                <a:cubicBezTo>
                  <a:pt x="2928" y="365"/>
                  <a:pt x="2956" y="390"/>
                  <a:pt x="2986" y="390"/>
                </a:cubicBezTo>
                <a:cubicBezTo>
                  <a:pt x="2989" y="390"/>
                  <a:pt x="3028" y="357"/>
                  <a:pt x="3072" y="318"/>
                </a:cubicBezTo>
                <a:lnTo>
                  <a:pt x="3154" y="246"/>
                </a:lnTo>
                <a:lnTo>
                  <a:pt x="3442" y="246"/>
                </a:lnTo>
                <a:lnTo>
                  <a:pt x="3546" y="329"/>
                </a:lnTo>
                <a:cubicBezTo>
                  <a:pt x="3605" y="376"/>
                  <a:pt x="3655" y="430"/>
                  <a:pt x="3660" y="453"/>
                </a:cubicBezTo>
                <a:cubicBezTo>
                  <a:pt x="3666" y="475"/>
                  <a:pt x="3671" y="566"/>
                  <a:pt x="3672" y="654"/>
                </a:cubicBezTo>
                <a:lnTo>
                  <a:pt x="3672" y="814"/>
                </a:lnTo>
                <a:lnTo>
                  <a:pt x="3567" y="974"/>
                </a:lnTo>
                <a:cubicBezTo>
                  <a:pt x="3509" y="1062"/>
                  <a:pt x="3424" y="1201"/>
                  <a:pt x="3378" y="1283"/>
                </a:cubicBezTo>
                <a:cubicBezTo>
                  <a:pt x="3332" y="1366"/>
                  <a:pt x="3263" y="1485"/>
                  <a:pt x="3223" y="1547"/>
                </a:cubicBezTo>
                <a:cubicBezTo>
                  <a:pt x="3154" y="1659"/>
                  <a:pt x="3138" y="1707"/>
                  <a:pt x="3167" y="1725"/>
                </a:cubicBezTo>
                <a:cubicBezTo>
                  <a:pt x="3176" y="1729"/>
                  <a:pt x="3223" y="1729"/>
                  <a:pt x="3274" y="1723"/>
                </a:cubicBezTo>
                <a:cubicBezTo>
                  <a:pt x="3360" y="1713"/>
                  <a:pt x="3373" y="1705"/>
                  <a:pt x="3503" y="1587"/>
                </a:cubicBezTo>
                <a:cubicBezTo>
                  <a:pt x="3578" y="1518"/>
                  <a:pt x="3645" y="1462"/>
                  <a:pt x="3652" y="1462"/>
                </a:cubicBezTo>
                <a:cubicBezTo>
                  <a:pt x="3664" y="1462"/>
                  <a:pt x="3669" y="1475"/>
                  <a:pt x="3706" y="1643"/>
                </a:cubicBezTo>
                <a:cubicBezTo>
                  <a:pt x="3732" y="1753"/>
                  <a:pt x="3741" y="1774"/>
                  <a:pt x="3796" y="1817"/>
                </a:cubicBezTo>
                <a:cubicBezTo>
                  <a:pt x="3831" y="1843"/>
                  <a:pt x="3906" y="1939"/>
                  <a:pt x="3967" y="2029"/>
                </a:cubicBezTo>
                <a:cubicBezTo>
                  <a:pt x="4135" y="2280"/>
                  <a:pt x="4130" y="2246"/>
                  <a:pt x="4016" y="2374"/>
                </a:cubicBezTo>
                <a:cubicBezTo>
                  <a:pt x="3908" y="2497"/>
                  <a:pt x="3896" y="2525"/>
                  <a:pt x="3880" y="2697"/>
                </a:cubicBezTo>
                <a:cubicBezTo>
                  <a:pt x="3866" y="2849"/>
                  <a:pt x="3858" y="2862"/>
                  <a:pt x="3780" y="2856"/>
                </a:cubicBezTo>
                <a:cubicBezTo>
                  <a:pt x="3722" y="2853"/>
                  <a:pt x="3712" y="2859"/>
                  <a:pt x="3604" y="2973"/>
                </a:cubicBezTo>
                <a:lnTo>
                  <a:pt x="3460" y="3126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7566066" y="2498724"/>
            <a:ext cx="45719" cy="457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6880695" y="2782452"/>
            <a:ext cx="949338" cy="454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27910" y="3484575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9744" y="3557601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УФИЦ ФКУ ИК-15 (г. Норильск)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243383" y="1439847"/>
            <a:ext cx="2921040" cy="3213144"/>
          </a:xfrm>
          <a:prstGeom prst="rect">
            <a:avLst/>
          </a:prstGeom>
          <a:noFill/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отбывают наказание </a:t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26 осужденных;</a:t>
            </a:r>
          </a:p>
          <a:p>
            <a:pPr>
              <a:buFont typeface="Wingdings" pitchFamily="2" charset="2"/>
              <a:buChar char="ü"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Все являются жителями </a:t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Норильска или близлежащих населенных пунктов;</a:t>
            </a:r>
          </a:p>
          <a:p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привлекаются к работам </a:t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 разгрузке, выгрузке отходов промышленного района рудника «Комсомольский»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258"/>
            <a:ext cx="9144000" cy="51440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87474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Перспективные направления использования труда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осужденных к принудительным работам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762551"/>
          <a:ext cx="8460940" cy="399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9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4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5B28ACFE-190D-4F5D-91F9-0E70D3309C8E}"/>
              </a:ext>
            </a:extLst>
          </p:cNvPr>
          <p:cNvSpPr txBox="1">
            <a:spLocks/>
          </p:cNvSpPr>
          <p:nvPr/>
        </p:nvSpPr>
        <p:spPr>
          <a:xfrm>
            <a:off x="0" y="1804977"/>
            <a:ext cx="9144000" cy="29575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Принудительные работы – это социальный проект, применяется данный вид наказания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Российской Федерации с 1 января 2017 года. Целью принудительных работ является исправление и ресоциализация осужденных через обязательное привлечение их к труду.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Осужденные живут в общежитиях, привлекаются к труду в организациях любой организационно-правовой формы, в основном, на работах, не требующих специальных квалификаций. При этом они получают зарплату не ниже МРОТ и не вправе отказаться от предложенной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Надзор за отбыванием наказания осужденными к принудительным работам осуществляется администрацией исправительного центра и состоит в наблюдении и контроле за поведением осужденных в исправительном центре, а также по месту работы путем ежедневного  проверки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использованием средств связи и ежемесячного посещения.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4FFACB2-68BD-41C7-BC96-5164FEA3402F}"/>
              </a:ext>
            </a:extLst>
          </p:cNvPr>
          <p:cNvSpPr txBox="1">
            <a:spLocks/>
          </p:cNvSpPr>
          <p:nvPr/>
        </p:nvSpPr>
        <p:spPr>
          <a:xfrm>
            <a:off x="0" y="417483"/>
            <a:ext cx="9144000" cy="113190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Особенности отбывания наказания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виде принудительных работ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20535"/>
            <a:ext cx="9144000" cy="5144015"/>
          </a:xfrm>
          <a:prstGeom prst="rect">
            <a:avLst/>
          </a:prstGeom>
          <a:noFill/>
        </p:spPr>
      </p:pic>
      <p:sp>
        <p:nvSpPr>
          <p:cNvPr id="6" name="Line 1258"/>
          <p:cNvSpPr>
            <a:spLocks noChangeShapeType="1"/>
          </p:cNvSpPr>
          <p:nvPr/>
        </p:nvSpPr>
        <p:spPr bwMode="auto">
          <a:xfrm>
            <a:off x="4472773" y="4841597"/>
            <a:ext cx="0" cy="0"/>
          </a:xfrm>
          <a:prstGeom prst="lin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</p:sp>
      <p:sp>
        <p:nvSpPr>
          <p:cNvPr id="7" name="Line 1259"/>
          <p:cNvSpPr>
            <a:spLocks noChangeShapeType="1"/>
          </p:cNvSpPr>
          <p:nvPr/>
        </p:nvSpPr>
        <p:spPr bwMode="auto">
          <a:xfrm>
            <a:off x="4553573" y="4904072"/>
            <a:ext cx="0" cy="0"/>
          </a:xfrm>
          <a:prstGeom prst="line">
            <a:avLst/>
          </a:prstGeom>
          <a:solidFill>
            <a:srgbClr val="996633"/>
          </a:solidFill>
          <a:ln w="0" cap="rnd">
            <a:solidFill>
              <a:srgbClr val="6E6E6E"/>
            </a:solidFill>
            <a:round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</p:sp>
      <p:sp>
        <p:nvSpPr>
          <p:cNvPr id="8" name="Line 1260"/>
          <p:cNvSpPr>
            <a:spLocks noChangeShapeType="1"/>
          </p:cNvSpPr>
          <p:nvPr/>
        </p:nvSpPr>
        <p:spPr bwMode="auto">
          <a:xfrm>
            <a:off x="4632929" y="4966548"/>
            <a:ext cx="0" cy="0"/>
          </a:xfrm>
          <a:prstGeom prst="line">
            <a:avLst/>
          </a:pr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</p:sp>
      <p:sp>
        <p:nvSpPr>
          <p:cNvPr id="9" name="Line 1261"/>
          <p:cNvSpPr>
            <a:spLocks noChangeShapeType="1"/>
          </p:cNvSpPr>
          <p:nvPr/>
        </p:nvSpPr>
        <p:spPr bwMode="auto">
          <a:xfrm>
            <a:off x="4712276" y="5029023"/>
            <a:ext cx="0" cy="0"/>
          </a:xfrm>
          <a:prstGeom prst="line">
            <a:avLst/>
          </a:prstGeom>
          <a:solidFill>
            <a:srgbClr val="996633"/>
          </a:solidFill>
          <a:ln w="0" cap="rnd">
            <a:solidFill>
              <a:srgbClr val="6E6E6E"/>
            </a:solidFill>
            <a:round/>
            <a:headEnd/>
            <a:tailEnd/>
          </a:ln>
        </p:spPr>
      </p:sp>
      <p:sp>
        <p:nvSpPr>
          <p:cNvPr id="10" name="Камчатский край"/>
          <p:cNvSpPr>
            <a:spLocks/>
          </p:cNvSpPr>
          <p:nvPr/>
        </p:nvSpPr>
        <p:spPr bwMode="auto">
          <a:xfrm>
            <a:off x="7526298" y="1616114"/>
            <a:ext cx="1114167" cy="1222889"/>
          </a:xfrm>
          <a:custGeom>
            <a:avLst/>
            <a:gdLst/>
            <a:ahLst/>
            <a:cxnLst>
              <a:cxn ang="0">
                <a:pos x="1737" y="3774"/>
              </a:cxn>
              <a:cxn ang="0">
                <a:pos x="1565" y="3491"/>
              </a:cxn>
              <a:cxn ang="0">
                <a:pos x="1421" y="2670"/>
              </a:cxn>
              <a:cxn ang="0">
                <a:pos x="1248" y="2009"/>
              </a:cxn>
              <a:cxn ang="0">
                <a:pos x="933" y="1542"/>
              </a:cxn>
              <a:cxn ang="0">
                <a:pos x="936" y="1433"/>
              </a:cxn>
              <a:cxn ang="0">
                <a:pos x="802" y="1294"/>
              </a:cxn>
              <a:cxn ang="0">
                <a:pos x="663" y="1603"/>
              </a:cxn>
              <a:cxn ang="0">
                <a:pos x="880" y="1838"/>
              </a:cxn>
              <a:cxn ang="0">
                <a:pos x="744" y="1760"/>
              </a:cxn>
              <a:cxn ang="0">
                <a:pos x="400" y="1529"/>
              </a:cxn>
              <a:cxn ang="0">
                <a:pos x="176" y="1321"/>
              </a:cxn>
              <a:cxn ang="0">
                <a:pos x="0" y="1166"/>
              </a:cxn>
              <a:cxn ang="0">
                <a:pos x="328" y="744"/>
              </a:cxn>
              <a:cxn ang="0">
                <a:pos x="509" y="606"/>
              </a:cxn>
              <a:cxn ang="0">
                <a:pos x="871" y="624"/>
              </a:cxn>
              <a:cxn ang="0">
                <a:pos x="1053" y="689"/>
              </a:cxn>
              <a:cxn ang="0">
                <a:pos x="1365" y="616"/>
              </a:cxn>
              <a:cxn ang="0">
                <a:pos x="1424" y="358"/>
              </a:cxn>
              <a:cxn ang="0">
                <a:pos x="1504" y="53"/>
              </a:cxn>
              <a:cxn ang="0">
                <a:pos x="1597" y="0"/>
              </a:cxn>
              <a:cxn ang="0">
                <a:pos x="1831" y="400"/>
              </a:cxn>
              <a:cxn ang="0">
                <a:pos x="2032" y="942"/>
              </a:cxn>
              <a:cxn ang="0">
                <a:pos x="1733" y="1057"/>
              </a:cxn>
              <a:cxn ang="0">
                <a:pos x="1704" y="1493"/>
              </a:cxn>
              <a:cxn ang="0">
                <a:pos x="1576" y="1677"/>
              </a:cxn>
              <a:cxn ang="0">
                <a:pos x="1568" y="1920"/>
              </a:cxn>
              <a:cxn ang="0">
                <a:pos x="1932" y="2667"/>
              </a:cxn>
              <a:cxn ang="0">
                <a:pos x="2067" y="2622"/>
              </a:cxn>
              <a:cxn ang="0">
                <a:pos x="2162" y="2517"/>
              </a:cxn>
              <a:cxn ang="0">
                <a:pos x="2327" y="2679"/>
              </a:cxn>
              <a:cxn ang="0">
                <a:pos x="2620" y="3005"/>
              </a:cxn>
              <a:cxn ang="0">
                <a:pos x="2975" y="3270"/>
              </a:cxn>
              <a:cxn ang="0">
                <a:pos x="2904" y="3761"/>
              </a:cxn>
              <a:cxn ang="0">
                <a:pos x="3213" y="4355"/>
              </a:cxn>
              <a:cxn ang="0">
                <a:pos x="3500" y="4966"/>
              </a:cxn>
              <a:cxn ang="0">
                <a:pos x="1931" y="4099"/>
              </a:cxn>
            </a:cxnLst>
            <a:rect l="0" t="0" r="r" b="b"/>
            <a:pathLst>
              <a:path w="3500" h="4966">
                <a:moveTo>
                  <a:pt x="1766" y="3915"/>
                </a:moveTo>
                <a:cubicBezTo>
                  <a:pt x="1709" y="3693"/>
                  <a:pt x="1769" y="3917"/>
                  <a:pt x="1737" y="3774"/>
                </a:cubicBezTo>
                <a:cubicBezTo>
                  <a:pt x="1703" y="3630"/>
                  <a:pt x="1709" y="3619"/>
                  <a:pt x="1639" y="3557"/>
                </a:cubicBezTo>
                <a:lnTo>
                  <a:pt x="1565" y="3491"/>
                </a:lnTo>
                <a:lnTo>
                  <a:pt x="1592" y="3376"/>
                </a:lnTo>
                <a:cubicBezTo>
                  <a:pt x="1626" y="3238"/>
                  <a:pt x="1639" y="3288"/>
                  <a:pt x="1421" y="2670"/>
                </a:cubicBezTo>
                <a:lnTo>
                  <a:pt x="1260" y="2214"/>
                </a:lnTo>
                <a:lnTo>
                  <a:pt x="1248" y="2009"/>
                </a:lnTo>
                <a:cubicBezTo>
                  <a:pt x="1234" y="1771"/>
                  <a:pt x="1228" y="1755"/>
                  <a:pt x="1077" y="1648"/>
                </a:cubicBezTo>
                <a:cubicBezTo>
                  <a:pt x="1020" y="1608"/>
                  <a:pt x="956" y="1560"/>
                  <a:pt x="933" y="1542"/>
                </a:cubicBezTo>
                <a:lnTo>
                  <a:pt x="896" y="1510"/>
                </a:lnTo>
                <a:lnTo>
                  <a:pt x="936" y="1433"/>
                </a:lnTo>
                <a:cubicBezTo>
                  <a:pt x="994" y="1326"/>
                  <a:pt x="981" y="1294"/>
                  <a:pt x="880" y="1294"/>
                </a:cubicBezTo>
                <a:lnTo>
                  <a:pt x="802" y="1294"/>
                </a:lnTo>
                <a:lnTo>
                  <a:pt x="728" y="1430"/>
                </a:lnTo>
                <a:cubicBezTo>
                  <a:pt x="676" y="1528"/>
                  <a:pt x="656" y="1577"/>
                  <a:pt x="663" y="1603"/>
                </a:cubicBezTo>
                <a:cubicBezTo>
                  <a:pt x="669" y="1622"/>
                  <a:pt x="720" y="1677"/>
                  <a:pt x="776" y="1723"/>
                </a:cubicBezTo>
                <a:cubicBezTo>
                  <a:pt x="840" y="1774"/>
                  <a:pt x="880" y="1821"/>
                  <a:pt x="880" y="1838"/>
                </a:cubicBezTo>
                <a:cubicBezTo>
                  <a:pt x="880" y="1856"/>
                  <a:pt x="876" y="1870"/>
                  <a:pt x="869" y="1870"/>
                </a:cubicBezTo>
                <a:cubicBezTo>
                  <a:pt x="863" y="1870"/>
                  <a:pt x="807" y="1821"/>
                  <a:pt x="744" y="1760"/>
                </a:cubicBezTo>
                <a:cubicBezTo>
                  <a:pt x="623" y="1641"/>
                  <a:pt x="559" y="1608"/>
                  <a:pt x="500" y="1635"/>
                </a:cubicBezTo>
                <a:cubicBezTo>
                  <a:pt x="455" y="1654"/>
                  <a:pt x="447" y="1646"/>
                  <a:pt x="400" y="1529"/>
                </a:cubicBezTo>
                <a:cubicBezTo>
                  <a:pt x="368" y="1445"/>
                  <a:pt x="360" y="1438"/>
                  <a:pt x="314" y="1438"/>
                </a:cubicBezTo>
                <a:cubicBezTo>
                  <a:pt x="247" y="1437"/>
                  <a:pt x="237" y="1429"/>
                  <a:pt x="176" y="1321"/>
                </a:cubicBezTo>
                <a:cubicBezTo>
                  <a:pt x="132" y="1240"/>
                  <a:pt x="119" y="1229"/>
                  <a:pt x="63" y="1219"/>
                </a:cubicBezTo>
                <a:cubicBezTo>
                  <a:pt x="8" y="1211"/>
                  <a:pt x="0" y="1205"/>
                  <a:pt x="0" y="1166"/>
                </a:cubicBezTo>
                <a:cubicBezTo>
                  <a:pt x="0" y="1113"/>
                  <a:pt x="52" y="1043"/>
                  <a:pt x="181" y="920"/>
                </a:cubicBezTo>
                <a:cubicBezTo>
                  <a:pt x="236" y="867"/>
                  <a:pt x="303" y="787"/>
                  <a:pt x="328" y="744"/>
                </a:cubicBezTo>
                <a:cubicBezTo>
                  <a:pt x="368" y="677"/>
                  <a:pt x="384" y="662"/>
                  <a:pt x="429" y="657"/>
                </a:cubicBezTo>
                <a:cubicBezTo>
                  <a:pt x="469" y="654"/>
                  <a:pt x="490" y="641"/>
                  <a:pt x="509" y="606"/>
                </a:cubicBezTo>
                <a:cubicBezTo>
                  <a:pt x="532" y="568"/>
                  <a:pt x="556" y="557"/>
                  <a:pt x="644" y="536"/>
                </a:cubicBezTo>
                <a:cubicBezTo>
                  <a:pt x="804" y="499"/>
                  <a:pt x="802" y="499"/>
                  <a:pt x="871" y="624"/>
                </a:cubicBezTo>
                <a:cubicBezTo>
                  <a:pt x="904" y="686"/>
                  <a:pt x="941" y="741"/>
                  <a:pt x="954" y="745"/>
                </a:cubicBezTo>
                <a:cubicBezTo>
                  <a:pt x="967" y="750"/>
                  <a:pt x="1012" y="725"/>
                  <a:pt x="1053" y="689"/>
                </a:cubicBezTo>
                <a:cubicBezTo>
                  <a:pt x="1127" y="629"/>
                  <a:pt x="1138" y="624"/>
                  <a:pt x="1248" y="621"/>
                </a:cubicBezTo>
                <a:lnTo>
                  <a:pt x="1365" y="616"/>
                </a:lnTo>
                <a:lnTo>
                  <a:pt x="1394" y="512"/>
                </a:lnTo>
                <a:cubicBezTo>
                  <a:pt x="1410" y="454"/>
                  <a:pt x="1424" y="385"/>
                  <a:pt x="1424" y="358"/>
                </a:cubicBezTo>
                <a:cubicBezTo>
                  <a:pt x="1424" y="331"/>
                  <a:pt x="1442" y="264"/>
                  <a:pt x="1464" y="208"/>
                </a:cubicBezTo>
                <a:cubicBezTo>
                  <a:pt x="1487" y="152"/>
                  <a:pt x="1504" y="81"/>
                  <a:pt x="1504" y="53"/>
                </a:cubicBezTo>
                <a:lnTo>
                  <a:pt x="1504" y="0"/>
                </a:lnTo>
                <a:lnTo>
                  <a:pt x="1597" y="0"/>
                </a:lnTo>
                <a:cubicBezTo>
                  <a:pt x="1647" y="0"/>
                  <a:pt x="1696" y="5"/>
                  <a:pt x="1706" y="11"/>
                </a:cubicBezTo>
                <a:cubicBezTo>
                  <a:pt x="1716" y="17"/>
                  <a:pt x="1772" y="192"/>
                  <a:pt x="1831" y="400"/>
                </a:cubicBezTo>
                <a:cubicBezTo>
                  <a:pt x="1901" y="649"/>
                  <a:pt x="1952" y="801"/>
                  <a:pt x="1984" y="853"/>
                </a:cubicBezTo>
                <a:cubicBezTo>
                  <a:pt x="2012" y="894"/>
                  <a:pt x="2032" y="936"/>
                  <a:pt x="2032" y="942"/>
                </a:cubicBezTo>
                <a:cubicBezTo>
                  <a:pt x="2032" y="949"/>
                  <a:pt x="1968" y="974"/>
                  <a:pt x="1890" y="997"/>
                </a:cubicBezTo>
                <a:cubicBezTo>
                  <a:pt x="1812" y="1019"/>
                  <a:pt x="1741" y="1048"/>
                  <a:pt x="1733" y="1057"/>
                </a:cubicBezTo>
                <a:cubicBezTo>
                  <a:pt x="1724" y="1069"/>
                  <a:pt x="1709" y="1158"/>
                  <a:pt x="1700" y="1257"/>
                </a:cubicBezTo>
                <a:cubicBezTo>
                  <a:pt x="1685" y="1408"/>
                  <a:pt x="1685" y="1445"/>
                  <a:pt x="1704" y="1493"/>
                </a:cubicBezTo>
                <a:cubicBezTo>
                  <a:pt x="1741" y="1581"/>
                  <a:pt x="1735" y="1587"/>
                  <a:pt x="1655" y="1544"/>
                </a:cubicBezTo>
                <a:cubicBezTo>
                  <a:pt x="1514" y="1465"/>
                  <a:pt x="1498" y="1493"/>
                  <a:pt x="1576" y="1677"/>
                </a:cubicBezTo>
                <a:cubicBezTo>
                  <a:pt x="1607" y="1749"/>
                  <a:pt x="1632" y="1816"/>
                  <a:pt x="1632" y="1824"/>
                </a:cubicBezTo>
                <a:cubicBezTo>
                  <a:pt x="1632" y="1832"/>
                  <a:pt x="1604" y="1875"/>
                  <a:pt x="1568" y="1920"/>
                </a:cubicBezTo>
                <a:cubicBezTo>
                  <a:pt x="1533" y="1965"/>
                  <a:pt x="1504" y="2006"/>
                  <a:pt x="1504" y="2013"/>
                </a:cubicBezTo>
                <a:cubicBezTo>
                  <a:pt x="1504" y="2049"/>
                  <a:pt x="1895" y="2648"/>
                  <a:pt x="1932" y="2667"/>
                </a:cubicBezTo>
                <a:cubicBezTo>
                  <a:pt x="1948" y="2675"/>
                  <a:pt x="1997" y="2677"/>
                  <a:pt x="2040" y="2672"/>
                </a:cubicBezTo>
                <a:lnTo>
                  <a:pt x="2067" y="2622"/>
                </a:lnTo>
                <a:lnTo>
                  <a:pt x="2078" y="2552"/>
                </a:lnTo>
                <a:cubicBezTo>
                  <a:pt x="2114" y="2512"/>
                  <a:pt x="2136" y="2525"/>
                  <a:pt x="2162" y="2517"/>
                </a:cubicBezTo>
                <a:cubicBezTo>
                  <a:pt x="2195" y="2507"/>
                  <a:pt x="2216" y="2545"/>
                  <a:pt x="2242" y="2592"/>
                </a:cubicBezTo>
                <a:cubicBezTo>
                  <a:pt x="2252" y="2611"/>
                  <a:pt x="2299" y="2635"/>
                  <a:pt x="2327" y="2679"/>
                </a:cubicBezTo>
                <a:cubicBezTo>
                  <a:pt x="2430" y="2749"/>
                  <a:pt x="2561" y="2722"/>
                  <a:pt x="2658" y="2769"/>
                </a:cubicBezTo>
                <a:cubicBezTo>
                  <a:pt x="2621" y="2914"/>
                  <a:pt x="2632" y="3076"/>
                  <a:pt x="2620" y="3005"/>
                </a:cubicBezTo>
                <a:cubicBezTo>
                  <a:pt x="2597" y="2865"/>
                  <a:pt x="2662" y="3083"/>
                  <a:pt x="2719" y="3187"/>
                </a:cubicBezTo>
                <a:lnTo>
                  <a:pt x="2975" y="3270"/>
                </a:lnTo>
                <a:lnTo>
                  <a:pt x="2991" y="3375"/>
                </a:lnTo>
                <a:cubicBezTo>
                  <a:pt x="2868" y="3480"/>
                  <a:pt x="2915" y="3779"/>
                  <a:pt x="2904" y="3761"/>
                </a:cubicBezTo>
                <a:cubicBezTo>
                  <a:pt x="2844" y="3661"/>
                  <a:pt x="2900" y="3763"/>
                  <a:pt x="3152" y="3925"/>
                </a:cubicBezTo>
                <a:cubicBezTo>
                  <a:pt x="3216" y="3968"/>
                  <a:pt x="3133" y="4250"/>
                  <a:pt x="3213" y="4355"/>
                </a:cubicBezTo>
                <a:cubicBezTo>
                  <a:pt x="3346" y="4484"/>
                  <a:pt x="3358" y="4499"/>
                  <a:pt x="3420" y="4622"/>
                </a:cubicBezTo>
                <a:lnTo>
                  <a:pt x="3500" y="4966"/>
                </a:lnTo>
                <a:lnTo>
                  <a:pt x="2096" y="4278"/>
                </a:lnTo>
                <a:cubicBezTo>
                  <a:pt x="2016" y="4203"/>
                  <a:pt x="1936" y="4098"/>
                  <a:pt x="1931" y="4099"/>
                </a:cubicBezTo>
                <a:cubicBezTo>
                  <a:pt x="1927" y="4101"/>
                  <a:pt x="1815" y="3969"/>
                  <a:pt x="1766" y="39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Алтайский край"/>
          <p:cNvSpPr>
            <a:spLocks/>
          </p:cNvSpPr>
          <p:nvPr/>
        </p:nvSpPr>
        <p:spPr bwMode="auto">
          <a:xfrm>
            <a:off x="3603806" y="4171279"/>
            <a:ext cx="615590" cy="339908"/>
          </a:xfrm>
          <a:custGeom>
            <a:avLst/>
            <a:gdLst/>
            <a:ahLst/>
            <a:cxnLst>
              <a:cxn ang="0">
                <a:pos x="710" y="0"/>
              </a:cxn>
              <a:cxn ang="0">
                <a:pos x="546" y="69"/>
              </a:cxn>
              <a:cxn ang="0">
                <a:pos x="202" y="165"/>
              </a:cxn>
              <a:cxn ang="0">
                <a:pos x="0" y="211"/>
              </a:cxn>
              <a:cxn ang="0">
                <a:pos x="232" y="811"/>
              </a:cxn>
              <a:cxn ang="0">
                <a:pos x="357" y="1134"/>
              </a:cxn>
              <a:cxn ang="0">
                <a:pos x="429" y="1053"/>
              </a:cxn>
              <a:cxn ang="0">
                <a:pos x="606" y="1155"/>
              </a:cxn>
              <a:cxn ang="0">
                <a:pos x="632" y="1246"/>
              </a:cxn>
              <a:cxn ang="0">
                <a:pos x="714" y="1248"/>
              </a:cxn>
              <a:cxn ang="0">
                <a:pos x="976" y="1246"/>
              </a:cxn>
              <a:cxn ang="0">
                <a:pos x="1154" y="1243"/>
              </a:cxn>
              <a:cxn ang="0">
                <a:pos x="1205" y="1315"/>
              </a:cxn>
              <a:cxn ang="0">
                <a:pos x="1296" y="1379"/>
              </a:cxn>
              <a:cxn ang="0">
                <a:pos x="1354" y="1339"/>
              </a:cxn>
              <a:cxn ang="0">
                <a:pos x="1270" y="1243"/>
              </a:cxn>
              <a:cxn ang="0">
                <a:pos x="1238" y="1190"/>
              </a:cxn>
              <a:cxn ang="0">
                <a:pos x="1274" y="1166"/>
              </a:cxn>
              <a:cxn ang="0">
                <a:pos x="1426" y="1125"/>
              </a:cxn>
              <a:cxn ang="0">
                <a:pos x="1632" y="981"/>
              </a:cxn>
              <a:cxn ang="0">
                <a:pos x="1706" y="877"/>
              </a:cxn>
              <a:cxn ang="0">
                <a:pos x="1792" y="885"/>
              </a:cxn>
              <a:cxn ang="0">
                <a:pos x="1886" y="853"/>
              </a:cxn>
              <a:cxn ang="0">
                <a:pos x="1920" y="741"/>
              </a:cxn>
              <a:cxn ang="0">
                <a:pos x="1933" y="541"/>
              </a:cxn>
              <a:cxn ang="0">
                <a:pos x="1922" y="406"/>
              </a:cxn>
              <a:cxn ang="0">
                <a:pos x="1768" y="227"/>
              </a:cxn>
              <a:cxn ang="0">
                <a:pos x="1597" y="46"/>
              </a:cxn>
              <a:cxn ang="0">
                <a:pos x="1558" y="70"/>
              </a:cxn>
              <a:cxn ang="0">
                <a:pos x="1334" y="142"/>
              </a:cxn>
              <a:cxn ang="0">
                <a:pos x="1186" y="158"/>
              </a:cxn>
              <a:cxn ang="0">
                <a:pos x="1106" y="246"/>
              </a:cxn>
              <a:cxn ang="0">
                <a:pos x="1006" y="333"/>
              </a:cxn>
              <a:cxn ang="0">
                <a:pos x="850" y="165"/>
              </a:cxn>
              <a:cxn ang="0">
                <a:pos x="710" y="0"/>
              </a:cxn>
            </a:cxnLst>
            <a:rect l="0" t="0" r="r" b="b"/>
            <a:pathLst>
              <a:path w="1941" h="1385">
                <a:moveTo>
                  <a:pt x="710" y="0"/>
                </a:moveTo>
                <a:lnTo>
                  <a:pt x="546" y="69"/>
                </a:lnTo>
                <a:cubicBezTo>
                  <a:pt x="427" y="117"/>
                  <a:pt x="330" y="145"/>
                  <a:pt x="202" y="165"/>
                </a:cubicBezTo>
                <a:lnTo>
                  <a:pt x="0" y="211"/>
                </a:lnTo>
                <a:cubicBezTo>
                  <a:pt x="48" y="288"/>
                  <a:pt x="83" y="393"/>
                  <a:pt x="232" y="811"/>
                </a:cubicBezTo>
                <a:cubicBezTo>
                  <a:pt x="296" y="990"/>
                  <a:pt x="352" y="1134"/>
                  <a:pt x="357" y="1134"/>
                </a:cubicBezTo>
                <a:cubicBezTo>
                  <a:pt x="363" y="1134"/>
                  <a:pt x="395" y="1097"/>
                  <a:pt x="429" y="1053"/>
                </a:cubicBezTo>
                <a:cubicBezTo>
                  <a:pt x="517" y="934"/>
                  <a:pt x="549" y="953"/>
                  <a:pt x="606" y="1155"/>
                </a:cubicBezTo>
                <a:lnTo>
                  <a:pt x="632" y="1246"/>
                </a:lnTo>
                <a:lnTo>
                  <a:pt x="714" y="1248"/>
                </a:lnTo>
                <a:cubicBezTo>
                  <a:pt x="760" y="1249"/>
                  <a:pt x="878" y="1249"/>
                  <a:pt x="976" y="1246"/>
                </a:cubicBezTo>
                <a:lnTo>
                  <a:pt x="1154" y="1243"/>
                </a:lnTo>
                <a:lnTo>
                  <a:pt x="1205" y="1315"/>
                </a:lnTo>
                <a:cubicBezTo>
                  <a:pt x="1248" y="1374"/>
                  <a:pt x="1264" y="1385"/>
                  <a:pt x="1296" y="1379"/>
                </a:cubicBezTo>
                <a:cubicBezTo>
                  <a:pt x="1318" y="1374"/>
                  <a:pt x="1342" y="1357"/>
                  <a:pt x="1354" y="1339"/>
                </a:cubicBezTo>
                <a:cubicBezTo>
                  <a:pt x="1373" y="1302"/>
                  <a:pt x="1366" y="1297"/>
                  <a:pt x="1270" y="1243"/>
                </a:cubicBezTo>
                <a:cubicBezTo>
                  <a:pt x="1227" y="1219"/>
                  <a:pt x="1222" y="1209"/>
                  <a:pt x="1238" y="1190"/>
                </a:cubicBezTo>
                <a:cubicBezTo>
                  <a:pt x="1250" y="1176"/>
                  <a:pt x="1264" y="1166"/>
                  <a:pt x="1274" y="1166"/>
                </a:cubicBezTo>
                <a:cubicBezTo>
                  <a:pt x="1283" y="1166"/>
                  <a:pt x="1350" y="1147"/>
                  <a:pt x="1426" y="1125"/>
                </a:cubicBezTo>
                <a:cubicBezTo>
                  <a:pt x="1555" y="1085"/>
                  <a:pt x="1558" y="1083"/>
                  <a:pt x="1632" y="981"/>
                </a:cubicBezTo>
                <a:lnTo>
                  <a:pt x="1706" y="877"/>
                </a:lnTo>
                <a:lnTo>
                  <a:pt x="1792" y="885"/>
                </a:lnTo>
                <a:cubicBezTo>
                  <a:pt x="1875" y="896"/>
                  <a:pt x="1877" y="897"/>
                  <a:pt x="1886" y="853"/>
                </a:cubicBezTo>
                <a:cubicBezTo>
                  <a:pt x="1893" y="827"/>
                  <a:pt x="1907" y="777"/>
                  <a:pt x="1920" y="741"/>
                </a:cubicBezTo>
                <a:cubicBezTo>
                  <a:pt x="1938" y="693"/>
                  <a:pt x="1941" y="641"/>
                  <a:pt x="1933" y="541"/>
                </a:cubicBezTo>
                <a:lnTo>
                  <a:pt x="1922" y="406"/>
                </a:lnTo>
                <a:lnTo>
                  <a:pt x="1768" y="227"/>
                </a:lnTo>
                <a:cubicBezTo>
                  <a:pt x="1683" y="128"/>
                  <a:pt x="1606" y="46"/>
                  <a:pt x="1597" y="46"/>
                </a:cubicBezTo>
                <a:cubicBezTo>
                  <a:pt x="1587" y="46"/>
                  <a:pt x="1570" y="57"/>
                  <a:pt x="1558" y="70"/>
                </a:cubicBezTo>
                <a:cubicBezTo>
                  <a:pt x="1523" y="113"/>
                  <a:pt x="1486" y="125"/>
                  <a:pt x="1334" y="142"/>
                </a:cubicBezTo>
                <a:lnTo>
                  <a:pt x="1186" y="158"/>
                </a:lnTo>
                <a:lnTo>
                  <a:pt x="1106" y="246"/>
                </a:lnTo>
                <a:cubicBezTo>
                  <a:pt x="1061" y="296"/>
                  <a:pt x="1016" y="334"/>
                  <a:pt x="1006" y="333"/>
                </a:cubicBezTo>
                <a:cubicBezTo>
                  <a:pt x="997" y="329"/>
                  <a:pt x="923" y="254"/>
                  <a:pt x="850" y="165"/>
                </a:cubicBezTo>
                <a:lnTo>
                  <a:pt x="7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Амурская область"/>
          <p:cNvSpPr>
            <a:spLocks/>
          </p:cNvSpPr>
          <p:nvPr/>
        </p:nvSpPr>
        <p:spPr bwMode="auto">
          <a:xfrm>
            <a:off x="6310368" y="3460206"/>
            <a:ext cx="1103992" cy="574328"/>
          </a:xfrm>
          <a:custGeom>
            <a:avLst/>
            <a:gdLst/>
            <a:ahLst/>
            <a:cxnLst>
              <a:cxn ang="0">
                <a:pos x="2120" y="1889"/>
              </a:cxn>
              <a:cxn ang="0">
                <a:pos x="1525" y="1569"/>
              </a:cxn>
              <a:cxn ang="0">
                <a:pos x="980" y="1692"/>
              </a:cxn>
              <a:cxn ang="0">
                <a:pos x="696" y="1595"/>
              </a:cxn>
              <a:cxn ang="0">
                <a:pos x="708" y="1420"/>
              </a:cxn>
              <a:cxn ang="0">
                <a:pos x="546" y="1081"/>
              </a:cxn>
              <a:cxn ang="0">
                <a:pos x="432" y="1161"/>
              </a:cxn>
              <a:cxn ang="0">
                <a:pos x="301" y="1017"/>
              </a:cxn>
              <a:cxn ang="0">
                <a:pos x="156" y="1011"/>
              </a:cxn>
              <a:cxn ang="0">
                <a:pos x="0" y="852"/>
              </a:cxn>
              <a:cxn ang="0">
                <a:pos x="229" y="739"/>
              </a:cxn>
              <a:cxn ang="0">
                <a:pos x="765" y="675"/>
              </a:cxn>
              <a:cxn ang="0">
                <a:pos x="1082" y="736"/>
              </a:cxn>
              <a:cxn ang="0">
                <a:pos x="1458" y="622"/>
              </a:cxn>
              <a:cxn ang="0">
                <a:pos x="1831" y="433"/>
              </a:cxn>
              <a:cxn ang="0">
                <a:pos x="2170" y="153"/>
              </a:cxn>
              <a:cxn ang="0">
                <a:pos x="2436" y="267"/>
              </a:cxn>
              <a:cxn ang="0">
                <a:pos x="2477" y="745"/>
              </a:cxn>
              <a:cxn ang="0">
                <a:pos x="2655" y="777"/>
              </a:cxn>
              <a:cxn ang="0">
                <a:pos x="2876" y="729"/>
              </a:cxn>
              <a:cxn ang="0">
                <a:pos x="3063" y="505"/>
              </a:cxn>
              <a:cxn ang="0">
                <a:pos x="3247" y="340"/>
              </a:cxn>
              <a:cxn ang="0">
                <a:pos x="3370" y="611"/>
              </a:cxn>
              <a:cxn ang="0">
                <a:pos x="3264" y="713"/>
              </a:cxn>
              <a:cxn ang="0">
                <a:pos x="3186" y="851"/>
              </a:cxn>
              <a:cxn ang="0">
                <a:pos x="3196" y="937"/>
              </a:cxn>
              <a:cxn ang="0">
                <a:pos x="3085" y="1203"/>
              </a:cxn>
              <a:cxn ang="0">
                <a:pos x="3093" y="1716"/>
              </a:cxn>
              <a:cxn ang="0">
                <a:pos x="3389" y="1870"/>
              </a:cxn>
              <a:cxn ang="0">
                <a:pos x="3439" y="2123"/>
              </a:cxn>
              <a:cxn ang="0">
                <a:pos x="3194" y="2248"/>
              </a:cxn>
              <a:cxn ang="0">
                <a:pos x="2652" y="2361"/>
              </a:cxn>
            </a:cxnLst>
            <a:rect l="0" t="0" r="r" b="b"/>
            <a:pathLst>
              <a:path w="3472" h="2361">
                <a:moveTo>
                  <a:pt x="2476" y="2214"/>
                </a:moveTo>
                <a:cubicBezTo>
                  <a:pt x="2386" y="2132"/>
                  <a:pt x="2226" y="1987"/>
                  <a:pt x="2120" y="1889"/>
                </a:cubicBezTo>
                <a:cubicBezTo>
                  <a:pt x="1759" y="1556"/>
                  <a:pt x="1772" y="1564"/>
                  <a:pt x="1664" y="1553"/>
                </a:cubicBezTo>
                <a:cubicBezTo>
                  <a:pt x="1586" y="1544"/>
                  <a:pt x="1560" y="1547"/>
                  <a:pt x="1525" y="1569"/>
                </a:cubicBezTo>
                <a:cubicBezTo>
                  <a:pt x="1490" y="1593"/>
                  <a:pt x="1461" y="1595"/>
                  <a:pt x="1335" y="1585"/>
                </a:cubicBezTo>
                <a:cubicBezTo>
                  <a:pt x="1173" y="1574"/>
                  <a:pt x="1136" y="1585"/>
                  <a:pt x="980" y="1692"/>
                </a:cubicBezTo>
                <a:cubicBezTo>
                  <a:pt x="896" y="1750"/>
                  <a:pt x="868" y="1745"/>
                  <a:pt x="768" y="1657"/>
                </a:cubicBezTo>
                <a:lnTo>
                  <a:pt x="696" y="1595"/>
                </a:lnTo>
                <a:lnTo>
                  <a:pt x="725" y="1547"/>
                </a:lnTo>
                <a:cubicBezTo>
                  <a:pt x="764" y="1483"/>
                  <a:pt x="760" y="1460"/>
                  <a:pt x="708" y="1420"/>
                </a:cubicBezTo>
                <a:cubicBezTo>
                  <a:pt x="674" y="1396"/>
                  <a:pt x="655" y="1360"/>
                  <a:pt x="634" y="1286"/>
                </a:cubicBezTo>
                <a:cubicBezTo>
                  <a:pt x="583" y="1100"/>
                  <a:pt x="575" y="1081"/>
                  <a:pt x="546" y="1081"/>
                </a:cubicBezTo>
                <a:cubicBezTo>
                  <a:pt x="530" y="1081"/>
                  <a:pt x="501" y="1099"/>
                  <a:pt x="480" y="1121"/>
                </a:cubicBezTo>
                <a:cubicBezTo>
                  <a:pt x="460" y="1142"/>
                  <a:pt x="439" y="1161"/>
                  <a:pt x="432" y="1161"/>
                </a:cubicBezTo>
                <a:cubicBezTo>
                  <a:pt x="428" y="1161"/>
                  <a:pt x="400" y="1128"/>
                  <a:pt x="372" y="1089"/>
                </a:cubicBezTo>
                <a:cubicBezTo>
                  <a:pt x="344" y="1049"/>
                  <a:pt x="312" y="1017"/>
                  <a:pt x="301" y="1017"/>
                </a:cubicBezTo>
                <a:cubicBezTo>
                  <a:pt x="292" y="1017"/>
                  <a:pt x="263" y="1036"/>
                  <a:pt x="237" y="1059"/>
                </a:cubicBezTo>
                <a:cubicBezTo>
                  <a:pt x="181" y="1113"/>
                  <a:pt x="143" y="1091"/>
                  <a:pt x="156" y="1011"/>
                </a:cubicBezTo>
                <a:cubicBezTo>
                  <a:pt x="164" y="963"/>
                  <a:pt x="159" y="956"/>
                  <a:pt x="82" y="915"/>
                </a:cubicBezTo>
                <a:cubicBezTo>
                  <a:pt x="37" y="891"/>
                  <a:pt x="0" y="862"/>
                  <a:pt x="0" y="852"/>
                </a:cubicBezTo>
                <a:cubicBezTo>
                  <a:pt x="0" y="841"/>
                  <a:pt x="37" y="808"/>
                  <a:pt x="82" y="777"/>
                </a:cubicBezTo>
                <a:cubicBezTo>
                  <a:pt x="159" y="726"/>
                  <a:pt x="167" y="724"/>
                  <a:pt x="229" y="739"/>
                </a:cubicBezTo>
                <a:cubicBezTo>
                  <a:pt x="333" y="766"/>
                  <a:pt x="538" y="752"/>
                  <a:pt x="658" y="710"/>
                </a:cubicBezTo>
                <a:lnTo>
                  <a:pt x="765" y="675"/>
                </a:lnTo>
                <a:lnTo>
                  <a:pt x="844" y="726"/>
                </a:lnTo>
                <a:cubicBezTo>
                  <a:pt x="940" y="787"/>
                  <a:pt x="962" y="788"/>
                  <a:pt x="1082" y="736"/>
                </a:cubicBezTo>
                <a:cubicBezTo>
                  <a:pt x="1156" y="702"/>
                  <a:pt x="1192" y="696"/>
                  <a:pt x="1250" y="702"/>
                </a:cubicBezTo>
                <a:cubicBezTo>
                  <a:pt x="1320" y="710"/>
                  <a:pt x="1333" y="705"/>
                  <a:pt x="1458" y="622"/>
                </a:cubicBezTo>
                <a:cubicBezTo>
                  <a:pt x="1540" y="568"/>
                  <a:pt x="1637" y="518"/>
                  <a:pt x="1703" y="499"/>
                </a:cubicBezTo>
                <a:cubicBezTo>
                  <a:pt x="1773" y="476"/>
                  <a:pt x="1820" y="452"/>
                  <a:pt x="1831" y="433"/>
                </a:cubicBezTo>
                <a:cubicBezTo>
                  <a:pt x="1893" y="318"/>
                  <a:pt x="1927" y="281"/>
                  <a:pt x="1980" y="272"/>
                </a:cubicBezTo>
                <a:cubicBezTo>
                  <a:pt x="2013" y="265"/>
                  <a:pt x="2088" y="217"/>
                  <a:pt x="2170" y="153"/>
                </a:cubicBezTo>
                <a:cubicBezTo>
                  <a:pt x="2348" y="12"/>
                  <a:pt x="2375" y="0"/>
                  <a:pt x="2429" y="19"/>
                </a:cubicBezTo>
                <a:cubicBezTo>
                  <a:pt x="2492" y="40"/>
                  <a:pt x="2495" y="118"/>
                  <a:pt x="2436" y="267"/>
                </a:cubicBezTo>
                <a:cubicBezTo>
                  <a:pt x="2392" y="377"/>
                  <a:pt x="2336" y="638"/>
                  <a:pt x="2336" y="734"/>
                </a:cubicBezTo>
                <a:cubicBezTo>
                  <a:pt x="2336" y="785"/>
                  <a:pt x="2346" y="785"/>
                  <a:pt x="2477" y="745"/>
                </a:cubicBezTo>
                <a:cubicBezTo>
                  <a:pt x="2533" y="728"/>
                  <a:pt x="2588" y="713"/>
                  <a:pt x="2599" y="713"/>
                </a:cubicBezTo>
                <a:cubicBezTo>
                  <a:pt x="2610" y="713"/>
                  <a:pt x="2636" y="742"/>
                  <a:pt x="2655" y="777"/>
                </a:cubicBezTo>
                <a:cubicBezTo>
                  <a:pt x="2674" y="812"/>
                  <a:pt x="2698" y="841"/>
                  <a:pt x="2708" y="841"/>
                </a:cubicBezTo>
                <a:cubicBezTo>
                  <a:pt x="2717" y="841"/>
                  <a:pt x="2792" y="790"/>
                  <a:pt x="2876" y="729"/>
                </a:cubicBezTo>
                <a:cubicBezTo>
                  <a:pt x="3013" y="624"/>
                  <a:pt x="3024" y="612"/>
                  <a:pt x="3024" y="561"/>
                </a:cubicBezTo>
                <a:cubicBezTo>
                  <a:pt x="3024" y="512"/>
                  <a:pt x="3029" y="505"/>
                  <a:pt x="3063" y="505"/>
                </a:cubicBezTo>
                <a:cubicBezTo>
                  <a:pt x="3090" y="505"/>
                  <a:pt x="3125" y="480"/>
                  <a:pt x="3175" y="422"/>
                </a:cubicBezTo>
                <a:lnTo>
                  <a:pt x="3247" y="340"/>
                </a:lnTo>
                <a:lnTo>
                  <a:pt x="3296" y="451"/>
                </a:lnTo>
                <a:cubicBezTo>
                  <a:pt x="3325" y="512"/>
                  <a:pt x="3357" y="584"/>
                  <a:pt x="3370" y="611"/>
                </a:cubicBezTo>
                <a:lnTo>
                  <a:pt x="3391" y="662"/>
                </a:lnTo>
                <a:lnTo>
                  <a:pt x="3264" y="713"/>
                </a:lnTo>
                <a:cubicBezTo>
                  <a:pt x="3194" y="740"/>
                  <a:pt x="3136" y="772"/>
                  <a:pt x="3136" y="782"/>
                </a:cubicBezTo>
                <a:cubicBezTo>
                  <a:pt x="3136" y="792"/>
                  <a:pt x="3159" y="822"/>
                  <a:pt x="3186" y="851"/>
                </a:cubicBezTo>
                <a:lnTo>
                  <a:pt x="3236" y="902"/>
                </a:lnTo>
                <a:lnTo>
                  <a:pt x="3196" y="937"/>
                </a:lnTo>
                <a:cubicBezTo>
                  <a:pt x="3170" y="960"/>
                  <a:pt x="3151" y="998"/>
                  <a:pt x="3144" y="1038"/>
                </a:cubicBezTo>
                <a:cubicBezTo>
                  <a:pt x="3138" y="1075"/>
                  <a:pt x="3111" y="1148"/>
                  <a:pt x="3085" y="1203"/>
                </a:cubicBezTo>
                <a:cubicBezTo>
                  <a:pt x="3040" y="1297"/>
                  <a:pt x="3037" y="1312"/>
                  <a:pt x="3044" y="1475"/>
                </a:cubicBezTo>
                <a:cubicBezTo>
                  <a:pt x="3048" y="1633"/>
                  <a:pt x="3053" y="1656"/>
                  <a:pt x="3093" y="1716"/>
                </a:cubicBezTo>
                <a:cubicBezTo>
                  <a:pt x="3135" y="1782"/>
                  <a:pt x="3140" y="1785"/>
                  <a:pt x="3221" y="1785"/>
                </a:cubicBezTo>
                <a:cubicBezTo>
                  <a:pt x="3301" y="1785"/>
                  <a:pt x="3309" y="1788"/>
                  <a:pt x="3389" y="1870"/>
                </a:cubicBezTo>
                <a:cubicBezTo>
                  <a:pt x="3436" y="1916"/>
                  <a:pt x="3472" y="1964"/>
                  <a:pt x="3472" y="1976"/>
                </a:cubicBezTo>
                <a:cubicBezTo>
                  <a:pt x="3472" y="1988"/>
                  <a:pt x="3458" y="2054"/>
                  <a:pt x="3439" y="2123"/>
                </a:cubicBezTo>
                <a:cubicBezTo>
                  <a:pt x="3413" y="2217"/>
                  <a:pt x="3397" y="2251"/>
                  <a:pt x="3373" y="2257"/>
                </a:cubicBezTo>
                <a:cubicBezTo>
                  <a:pt x="3356" y="2264"/>
                  <a:pt x="3274" y="2259"/>
                  <a:pt x="3194" y="2248"/>
                </a:cubicBezTo>
                <a:cubicBezTo>
                  <a:pt x="3056" y="2230"/>
                  <a:pt x="3044" y="2230"/>
                  <a:pt x="2968" y="2262"/>
                </a:cubicBezTo>
                <a:cubicBezTo>
                  <a:pt x="2895" y="2294"/>
                  <a:pt x="2680" y="2361"/>
                  <a:pt x="2652" y="2361"/>
                </a:cubicBezTo>
                <a:cubicBezTo>
                  <a:pt x="2645" y="2361"/>
                  <a:pt x="2567" y="2294"/>
                  <a:pt x="2476" y="22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Архангельская область"/>
          <p:cNvSpPr>
            <a:spLocks/>
          </p:cNvSpPr>
          <p:nvPr/>
        </p:nvSpPr>
        <p:spPr bwMode="auto">
          <a:xfrm>
            <a:off x="1767228" y="2487373"/>
            <a:ext cx="803829" cy="586049"/>
          </a:xfrm>
          <a:custGeom>
            <a:avLst/>
            <a:gdLst/>
            <a:ahLst/>
            <a:cxnLst>
              <a:cxn ang="0">
                <a:pos x="1403" y="2355"/>
              </a:cxn>
              <a:cxn ang="0">
                <a:pos x="1230" y="2281"/>
              </a:cxn>
              <a:cxn ang="0">
                <a:pos x="1168" y="2228"/>
              </a:cxn>
              <a:cxn ang="0">
                <a:pos x="1074" y="2083"/>
              </a:cxn>
              <a:cxn ang="0">
                <a:pos x="898" y="2033"/>
              </a:cxn>
              <a:cxn ang="0">
                <a:pos x="808" y="1900"/>
              </a:cxn>
              <a:cxn ang="0">
                <a:pos x="589" y="1868"/>
              </a:cxn>
              <a:cxn ang="0">
                <a:pos x="294" y="1657"/>
              </a:cxn>
              <a:cxn ang="0">
                <a:pos x="0" y="1352"/>
              </a:cxn>
              <a:cxn ang="0">
                <a:pos x="80" y="1113"/>
              </a:cxn>
              <a:cxn ang="0">
                <a:pos x="222" y="944"/>
              </a:cxn>
              <a:cxn ang="0">
                <a:pos x="296" y="692"/>
              </a:cxn>
              <a:cxn ang="0">
                <a:pos x="458" y="353"/>
              </a:cxn>
              <a:cxn ang="0">
                <a:pos x="659" y="481"/>
              </a:cxn>
              <a:cxn ang="0">
                <a:pos x="797" y="252"/>
              </a:cxn>
              <a:cxn ang="0">
                <a:pos x="910" y="174"/>
              </a:cxn>
              <a:cxn ang="0">
                <a:pos x="1027" y="414"/>
              </a:cxn>
              <a:cxn ang="0">
                <a:pos x="1576" y="195"/>
              </a:cxn>
              <a:cxn ang="0">
                <a:pos x="1984" y="460"/>
              </a:cxn>
              <a:cxn ang="0">
                <a:pos x="2258" y="864"/>
              </a:cxn>
              <a:cxn ang="0">
                <a:pos x="2486" y="868"/>
              </a:cxn>
              <a:cxn ang="0">
                <a:pos x="2389" y="1145"/>
              </a:cxn>
              <a:cxn ang="0">
                <a:pos x="2440" y="1404"/>
              </a:cxn>
              <a:cxn ang="0">
                <a:pos x="2206" y="1393"/>
              </a:cxn>
              <a:cxn ang="0">
                <a:pos x="1882" y="1185"/>
              </a:cxn>
              <a:cxn ang="0">
                <a:pos x="1648" y="1192"/>
              </a:cxn>
              <a:cxn ang="0">
                <a:pos x="1728" y="1467"/>
              </a:cxn>
              <a:cxn ang="0">
                <a:pos x="1630" y="1686"/>
              </a:cxn>
              <a:cxn ang="0">
                <a:pos x="1514" y="1939"/>
              </a:cxn>
              <a:cxn ang="0">
                <a:pos x="1710" y="1953"/>
              </a:cxn>
              <a:cxn ang="0">
                <a:pos x="1909" y="1926"/>
              </a:cxn>
              <a:cxn ang="0">
                <a:pos x="1670" y="2275"/>
              </a:cxn>
            </a:cxnLst>
            <a:rect l="0" t="0" r="r" b="b"/>
            <a:pathLst>
              <a:path w="2514" h="2406">
                <a:moveTo>
                  <a:pt x="1488" y="2369"/>
                </a:moveTo>
                <a:cubicBezTo>
                  <a:pt x="1466" y="2361"/>
                  <a:pt x="1427" y="2355"/>
                  <a:pt x="1403" y="2355"/>
                </a:cubicBezTo>
                <a:cubicBezTo>
                  <a:pt x="1374" y="2353"/>
                  <a:pt x="1344" y="2337"/>
                  <a:pt x="1325" y="2312"/>
                </a:cubicBezTo>
                <a:cubicBezTo>
                  <a:pt x="1296" y="2276"/>
                  <a:pt x="1285" y="2272"/>
                  <a:pt x="1230" y="2281"/>
                </a:cubicBezTo>
                <a:lnTo>
                  <a:pt x="1168" y="2291"/>
                </a:lnTo>
                <a:lnTo>
                  <a:pt x="1168" y="2228"/>
                </a:lnTo>
                <a:cubicBezTo>
                  <a:pt x="1168" y="2179"/>
                  <a:pt x="1162" y="2163"/>
                  <a:pt x="1138" y="2156"/>
                </a:cubicBezTo>
                <a:cubicBezTo>
                  <a:pt x="1120" y="2152"/>
                  <a:pt x="1091" y="2118"/>
                  <a:pt x="1074" y="2083"/>
                </a:cubicBezTo>
                <a:cubicBezTo>
                  <a:pt x="1040" y="2017"/>
                  <a:pt x="1008" y="2003"/>
                  <a:pt x="962" y="2032"/>
                </a:cubicBezTo>
                <a:cubicBezTo>
                  <a:pt x="950" y="2038"/>
                  <a:pt x="922" y="2040"/>
                  <a:pt x="898" y="2033"/>
                </a:cubicBezTo>
                <a:cubicBezTo>
                  <a:pt x="864" y="2025"/>
                  <a:pt x="854" y="2011"/>
                  <a:pt x="848" y="1960"/>
                </a:cubicBezTo>
                <a:cubicBezTo>
                  <a:pt x="842" y="1908"/>
                  <a:pt x="834" y="1897"/>
                  <a:pt x="808" y="1900"/>
                </a:cubicBezTo>
                <a:cubicBezTo>
                  <a:pt x="790" y="1904"/>
                  <a:pt x="744" y="1910"/>
                  <a:pt x="704" y="1915"/>
                </a:cubicBezTo>
                <a:cubicBezTo>
                  <a:pt x="635" y="1924"/>
                  <a:pt x="629" y="1921"/>
                  <a:pt x="589" y="1868"/>
                </a:cubicBezTo>
                <a:cubicBezTo>
                  <a:pt x="562" y="1833"/>
                  <a:pt x="502" y="1793"/>
                  <a:pt x="426" y="1756"/>
                </a:cubicBezTo>
                <a:cubicBezTo>
                  <a:pt x="333" y="1712"/>
                  <a:pt x="302" y="1689"/>
                  <a:pt x="294" y="1657"/>
                </a:cubicBezTo>
                <a:cubicBezTo>
                  <a:pt x="288" y="1633"/>
                  <a:pt x="270" y="1612"/>
                  <a:pt x="246" y="1608"/>
                </a:cubicBezTo>
                <a:cubicBezTo>
                  <a:pt x="202" y="1596"/>
                  <a:pt x="0" y="1387"/>
                  <a:pt x="0" y="1352"/>
                </a:cubicBezTo>
                <a:cubicBezTo>
                  <a:pt x="0" y="1339"/>
                  <a:pt x="18" y="1284"/>
                  <a:pt x="40" y="1233"/>
                </a:cubicBezTo>
                <a:cubicBezTo>
                  <a:pt x="62" y="1180"/>
                  <a:pt x="80" y="1128"/>
                  <a:pt x="80" y="1113"/>
                </a:cubicBezTo>
                <a:cubicBezTo>
                  <a:pt x="80" y="1100"/>
                  <a:pt x="109" y="1075"/>
                  <a:pt x="142" y="1057"/>
                </a:cubicBezTo>
                <a:cubicBezTo>
                  <a:pt x="198" y="1030"/>
                  <a:pt x="208" y="1016"/>
                  <a:pt x="222" y="944"/>
                </a:cubicBezTo>
                <a:cubicBezTo>
                  <a:pt x="232" y="897"/>
                  <a:pt x="258" y="840"/>
                  <a:pt x="280" y="814"/>
                </a:cubicBezTo>
                <a:cubicBezTo>
                  <a:pt x="317" y="769"/>
                  <a:pt x="318" y="766"/>
                  <a:pt x="296" y="692"/>
                </a:cubicBezTo>
                <a:cubicBezTo>
                  <a:pt x="256" y="561"/>
                  <a:pt x="264" y="520"/>
                  <a:pt x="350" y="404"/>
                </a:cubicBezTo>
                <a:cubicBezTo>
                  <a:pt x="384" y="361"/>
                  <a:pt x="400" y="353"/>
                  <a:pt x="458" y="353"/>
                </a:cubicBezTo>
                <a:cubicBezTo>
                  <a:pt x="510" y="353"/>
                  <a:pt x="526" y="360"/>
                  <a:pt x="533" y="384"/>
                </a:cubicBezTo>
                <a:cubicBezTo>
                  <a:pt x="539" y="412"/>
                  <a:pt x="630" y="481"/>
                  <a:pt x="659" y="481"/>
                </a:cubicBezTo>
                <a:cubicBezTo>
                  <a:pt x="677" y="481"/>
                  <a:pt x="784" y="384"/>
                  <a:pt x="802" y="352"/>
                </a:cubicBezTo>
                <a:cubicBezTo>
                  <a:pt x="811" y="332"/>
                  <a:pt x="810" y="299"/>
                  <a:pt x="797" y="252"/>
                </a:cubicBezTo>
                <a:cubicBezTo>
                  <a:pt x="774" y="168"/>
                  <a:pt x="794" y="52"/>
                  <a:pt x="835" y="27"/>
                </a:cubicBezTo>
                <a:cubicBezTo>
                  <a:pt x="878" y="0"/>
                  <a:pt x="894" y="28"/>
                  <a:pt x="910" y="174"/>
                </a:cubicBezTo>
                <a:lnTo>
                  <a:pt x="925" y="307"/>
                </a:lnTo>
                <a:lnTo>
                  <a:pt x="1027" y="414"/>
                </a:lnTo>
                <a:cubicBezTo>
                  <a:pt x="1162" y="555"/>
                  <a:pt x="1187" y="558"/>
                  <a:pt x="1230" y="438"/>
                </a:cubicBezTo>
                <a:cubicBezTo>
                  <a:pt x="1310" y="216"/>
                  <a:pt x="1339" y="195"/>
                  <a:pt x="1576" y="195"/>
                </a:cubicBezTo>
                <a:cubicBezTo>
                  <a:pt x="1782" y="196"/>
                  <a:pt x="1787" y="198"/>
                  <a:pt x="1842" y="329"/>
                </a:cubicBezTo>
                <a:cubicBezTo>
                  <a:pt x="1907" y="481"/>
                  <a:pt x="1923" y="496"/>
                  <a:pt x="1984" y="460"/>
                </a:cubicBezTo>
                <a:lnTo>
                  <a:pt x="2030" y="432"/>
                </a:lnTo>
                <a:lnTo>
                  <a:pt x="2258" y="864"/>
                </a:lnTo>
                <a:lnTo>
                  <a:pt x="2357" y="854"/>
                </a:lnTo>
                <a:cubicBezTo>
                  <a:pt x="2429" y="848"/>
                  <a:pt x="2464" y="852"/>
                  <a:pt x="2486" y="868"/>
                </a:cubicBezTo>
                <a:cubicBezTo>
                  <a:pt x="2514" y="889"/>
                  <a:pt x="2512" y="896"/>
                  <a:pt x="2453" y="1017"/>
                </a:cubicBezTo>
                <a:lnTo>
                  <a:pt x="2389" y="1145"/>
                </a:lnTo>
                <a:lnTo>
                  <a:pt x="2424" y="1260"/>
                </a:lnTo>
                <a:cubicBezTo>
                  <a:pt x="2454" y="1356"/>
                  <a:pt x="2456" y="1380"/>
                  <a:pt x="2440" y="1404"/>
                </a:cubicBezTo>
                <a:cubicBezTo>
                  <a:pt x="2421" y="1428"/>
                  <a:pt x="2411" y="1430"/>
                  <a:pt x="2346" y="1412"/>
                </a:cubicBezTo>
                <a:cubicBezTo>
                  <a:pt x="2306" y="1401"/>
                  <a:pt x="2243" y="1393"/>
                  <a:pt x="2206" y="1393"/>
                </a:cubicBezTo>
                <a:cubicBezTo>
                  <a:pt x="2152" y="1393"/>
                  <a:pt x="2131" y="1382"/>
                  <a:pt x="2064" y="1316"/>
                </a:cubicBezTo>
                <a:cubicBezTo>
                  <a:pt x="2021" y="1275"/>
                  <a:pt x="1939" y="1216"/>
                  <a:pt x="1882" y="1185"/>
                </a:cubicBezTo>
                <a:cubicBezTo>
                  <a:pt x="1784" y="1134"/>
                  <a:pt x="1774" y="1132"/>
                  <a:pt x="1714" y="1150"/>
                </a:cubicBezTo>
                <a:cubicBezTo>
                  <a:pt x="1677" y="1161"/>
                  <a:pt x="1648" y="1180"/>
                  <a:pt x="1648" y="1192"/>
                </a:cubicBezTo>
                <a:cubicBezTo>
                  <a:pt x="1648" y="1203"/>
                  <a:pt x="1670" y="1260"/>
                  <a:pt x="1696" y="1316"/>
                </a:cubicBezTo>
                <a:cubicBezTo>
                  <a:pt x="1738" y="1406"/>
                  <a:pt x="1742" y="1427"/>
                  <a:pt x="1728" y="1467"/>
                </a:cubicBezTo>
                <a:cubicBezTo>
                  <a:pt x="1717" y="1492"/>
                  <a:pt x="1714" y="1545"/>
                  <a:pt x="1718" y="1587"/>
                </a:cubicBezTo>
                <a:cubicBezTo>
                  <a:pt x="1730" y="1668"/>
                  <a:pt x="1733" y="1665"/>
                  <a:pt x="1630" y="1686"/>
                </a:cubicBezTo>
                <a:cubicBezTo>
                  <a:pt x="1597" y="1694"/>
                  <a:pt x="1584" y="1713"/>
                  <a:pt x="1552" y="1817"/>
                </a:cubicBezTo>
                <a:lnTo>
                  <a:pt x="1514" y="1939"/>
                </a:lnTo>
                <a:lnTo>
                  <a:pt x="1562" y="1977"/>
                </a:lnTo>
                <a:cubicBezTo>
                  <a:pt x="1626" y="2030"/>
                  <a:pt x="1651" y="2027"/>
                  <a:pt x="1710" y="1953"/>
                </a:cubicBezTo>
                <a:cubicBezTo>
                  <a:pt x="1754" y="1899"/>
                  <a:pt x="1771" y="1889"/>
                  <a:pt x="1822" y="1889"/>
                </a:cubicBezTo>
                <a:cubicBezTo>
                  <a:pt x="1870" y="1889"/>
                  <a:pt x="1890" y="1897"/>
                  <a:pt x="1909" y="1926"/>
                </a:cubicBezTo>
                <a:cubicBezTo>
                  <a:pt x="1933" y="1963"/>
                  <a:pt x="1930" y="1968"/>
                  <a:pt x="1798" y="2099"/>
                </a:cubicBezTo>
                <a:cubicBezTo>
                  <a:pt x="1682" y="2212"/>
                  <a:pt x="1664" y="2240"/>
                  <a:pt x="1670" y="2275"/>
                </a:cubicBezTo>
                <a:cubicBezTo>
                  <a:pt x="1688" y="2364"/>
                  <a:pt x="1606" y="2406"/>
                  <a:pt x="1488" y="23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Астраханская область"/>
          <p:cNvSpPr>
            <a:spLocks/>
          </p:cNvSpPr>
          <p:nvPr/>
        </p:nvSpPr>
        <p:spPr bwMode="auto">
          <a:xfrm>
            <a:off x="1121095" y="3901697"/>
            <a:ext cx="213676" cy="285210"/>
          </a:xfrm>
          <a:custGeom>
            <a:avLst/>
            <a:gdLst/>
            <a:ahLst/>
            <a:cxnLst>
              <a:cxn ang="0">
                <a:pos x="291" y="1133"/>
              </a:cxn>
              <a:cxn ang="0">
                <a:pos x="72" y="1120"/>
              </a:cxn>
              <a:cxn ang="0">
                <a:pos x="19" y="1113"/>
              </a:cxn>
              <a:cxn ang="0">
                <a:pos x="65" y="1030"/>
              </a:cxn>
              <a:cxn ang="0">
                <a:pos x="137" y="961"/>
              </a:cxn>
              <a:cxn ang="0">
                <a:pos x="105" y="899"/>
              </a:cxn>
              <a:cxn ang="0">
                <a:pos x="206" y="806"/>
              </a:cxn>
              <a:cxn ang="0">
                <a:pos x="305" y="776"/>
              </a:cxn>
              <a:cxn ang="0">
                <a:pos x="297" y="686"/>
              </a:cxn>
              <a:cxn ang="0">
                <a:pos x="339" y="526"/>
              </a:cxn>
              <a:cxn ang="0">
                <a:pos x="395" y="433"/>
              </a:cxn>
              <a:cxn ang="0">
                <a:pos x="313" y="422"/>
              </a:cxn>
              <a:cxn ang="0">
                <a:pos x="230" y="422"/>
              </a:cxn>
              <a:cxn ang="0">
                <a:pos x="241" y="294"/>
              </a:cxn>
              <a:cxn ang="0">
                <a:pos x="232" y="96"/>
              </a:cxn>
              <a:cxn ang="0">
                <a:pos x="224" y="11"/>
              </a:cxn>
              <a:cxn ang="0">
                <a:pos x="360" y="1"/>
              </a:cxn>
              <a:cxn ang="0">
                <a:pos x="510" y="38"/>
              </a:cxn>
              <a:cxn ang="0">
                <a:pos x="515" y="144"/>
              </a:cxn>
              <a:cxn ang="0">
                <a:pos x="505" y="270"/>
              </a:cxn>
              <a:cxn ang="0">
                <a:pos x="489" y="387"/>
              </a:cxn>
              <a:cxn ang="0">
                <a:pos x="561" y="581"/>
              </a:cxn>
              <a:cxn ang="0">
                <a:pos x="641" y="661"/>
              </a:cxn>
              <a:cxn ang="0">
                <a:pos x="659" y="830"/>
              </a:cxn>
              <a:cxn ang="0">
                <a:pos x="670" y="976"/>
              </a:cxn>
              <a:cxn ang="0">
                <a:pos x="603" y="1003"/>
              </a:cxn>
              <a:cxn ang="0">
                <a:pos x="545" y="1093"/>
              </a:cxn>
              <a:cxn ang="0">
                <a:pos x="291" y="1133"/>
              </a:cxn>
            </a:cxnLst>
            <a:rect l="0" t="0" r="r" b="b"/>
            <a:pathLst>
              <a:path w="670" h="1168">
                <a:moveTo>
                  <a:pt x="291" y="1133"/>
                </a:moveTo>
                <a:cubicBezTo>
                  <a:pt x="185" y="1121"/>
                  <a:pt x="86" y="1115"/>
                  <a:pt x="72" y="1120"/>
                </a:cubicBezTo>
                <a:cubicBezTo>
                  <a:pt x="56" y="1125"/>
                  <a:pt x="33" y="1121"/>
                  <a:pt x="19" y="1113"/>
                </a:cubicBezTo>
                <a:cubicBezTo>
                  <a:pt x="0" y="1102"/>
                  <a:pt x="8" y="1088"/>
                  <a:pt x="65" y="1030"/>
                </a:cubicBezTo>
                <a:lnTo>
                  <a:pt x="137" y="961"/>
                </a:lnTo>
                <a:lnTo>
                  <a:pt x="105" y="899"/>
                </a:lnTo>
                <a:cubicBezTo>
                  <a:pt x="70" y="829"/>
                  <a:pt x="65" y="833"/>
                  <a:pt x="206" y="806"/>
                </a:cubicBezTo>
                <a:cubicBezTo>
                  <a:pt x="257" y="795"/>
                  <a:pt x="302" y="782"/>
                  <a:pt x="305" y="776"/>
                </a:cubicBezTo>
                <a:cubicBezTo>
                  <a:pt x="309" y="771"/>
                  <a:pt x="305" y="729"/>
                  <a:pt x="297" y="686"/>
                </a:cubicBezTo>
                <a:cubicBezTo>
                  <a:pt x="283" y="613"/>
                  <a:pt x="286" y="605"/>
                  <a:pt x="339" y="526"/>
                </a:cubicBezTo>
                <a:cubicBezTo>
                  <a:pt x="369" y="481"/>
                  <a:pt x="395" y="440"/>
                  <a:pt x="395" y="433"/>
                </a:cubicBezTo>
                <a:cubicBezTo>
                  <a:pt x="395" y="427"/>
                  <a:pt x="358" y="422"/>
                  <a:pt x="313" y="422"/>
                </a:cubicBezTo>
                <a:lnTo>
                  <a:pt x="230" y="422"/>
                </a:lnTo>
                <a:lnTo>
                  <a:pt x="241" y="294"/>
                </a:lnTo>
                <a:cubicBezTo>
                  <a:pt x="248" y="213"/>
                  <a:pt x="245" y="142"/>
                  <a:pt x="232" y="96"/>
                </a:cubicBezTo>
                <a:cubicBezTo>
                  <a:pt x="222" y="56"/>
                  <a:pt x="217" y="17"/>
                  <a:pt x="224" y="11"/>
                </a:cubicBezTo>
                <a:cubicBezTo>
                  <a:pt x="232" y="5"/>
                  <a:pt x="293" y="0"/>
                  <a:pt x="360" y="1"/>
                </a:cubicBezTo>
                <a:cubicBezTo>
                  <a:pt x="465" y="3"/>
                  <a:pt x="486" y="9"/>
                  <a:pt x="510" y="38"/>
                </a:cubicBezTo>
                <a:cubicBezTo>
                  <a:pt x="545" y="81"/>
                  <a:pt x="547" y="112"/>
                  <a:pt x="515" y="144"/>
                </a:cubicBezTo>
                <a:cubicBezTo>
                  <a:pt x="489" y="169"/>
                  <a:pt x="486" y="219"/>
                  <a:pt x="505" y="270"/>
                </a:cubicBezTo>
                <a:cubicBezTo>
                  <a:pt x="513" y="289"/>
                  <a:pt x="507" y="334"/>
                  <a:pt x="489" y="387"/>
                </a:cubicBezTo>
                <a:cubicBezTo>
                  <a:pt x="454" y="489"/>
                  <a:pt x="461" y="505"/>
                  <a:pt x="561" y="581"/>
                </a:cubicBezTo>
                <a:cubicBezTo>
                  <a:pt x="601" y="611"/>
                  <a:pt x="638" y="646"/>
                  <a:pt x="641" y="661"/>
                </a:cubicBezTo>
                <a:cubicBezTo>
                  <a:pt x="646" y="675"/>
                  <a:pt x="654" y="750"/>
                  <a:pt x="659" y="830"/>
                </a:cubicBezTo>
                <a:lnTo>
                  <a:pt x="670" y="976"/>
                </a:lnTo>
                <a:lnTo>
                  <a:pt x="603" y="1003"/>
                </a:lnTo>
                <a:cubicBezTo>
                  <a:pt x="536" y="1029"/>
                  <a:pt x="534" y="1029"/>
                  <a:pt x="545" y="1093"/>
                </a:cubicBezTo>
                <a:cubicBezTo>
                  <a:pt x="557" y="1168"/>
                  <a:pt x="581" y="1165"/>
                  <a:pt x="291" y="11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Белгородская область"/>
          <p:cNvSpPr>
            <a:spLocks/>
          </p:cNvSpPr>
          <p:nvPr/>
        </p:nvSpPr>
        <p:spPr bwMode="auto">
          <a:xfrm>
            <a:off x="810759" y="3366439"/>
            <a:ext cx="183151" cy="195350"/>
          </a:xfrm>
          <a:custGeom>
            <a:avLst/>
            <a:gdLst>
              <a:gd name="T0" fmla="*/ 354 w 36"/>
              <a:gd name="T1" fmla="*/ 781 h 50"/>
              <a:gd name="T2" fmla="*/ 316 w 36"/>
              <a:gd name="T3" fmla="*/ 582 h 50"/>
              <a:gd name="T4" fmla="*/ 282 w 36"/>
              <a:gd name="T5" fmla="*/ 392 h 50"/>
              <a:gd name="T6" fmla="*/ 189 w 36"/>
              <a:gd name="T7" fmla="*/ 349 h 50"/>
              <a:gd name="T8" fmla="*/ 55 w 36"/>
              <a:gd name="T9" fmla="*/ 232 h 50"/>
              <a:gd name="T10" fmla="*/ 18 w 36"/>
              <a:gd name="T11" fmla="*/ 81 h 50"/>
              <a:gd name="T12" fmla="*/ 56 w 36"/>
              <a:gd name="T13" fmla="*/ 13 h 50"/>
              <a:gd name="T14" fmla="*/ 285 w 36"/>
              <a:gd name="T15" fmla="*/ 109 h 50"/>
              <a:gd name="T16" fmla="*/ 412 w 36"/>
              <a:gd name="T17" fmla="*/ 166 h 50"/>
              <a:gd name="T18" fmla="*/ 520 w 36"/>
              <a:gd name="T19" fmla="*/ 235 h 50"/>
              <a:gd name="T20" fmla="*/ 578 w 36"/>
              <a:gd name="T21" fmla="*/ 408 h 50"/>
              <a:gd name="T22" fmla="*/ 480 w 36"/>
              <a:gd name="T23" fmla="*/ 709 h 50"/>
              <a:gd name="T24" fmla="*/ 354 w 36"/>
              <a:gd name="T25" fmla="*/ 781 h 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50"/>
              <a:gd name="T41" fmla="*/ 578 w 36"/>
              <a:gd name="T42" fmla="*/ 811 h 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50">
                <a:moveTo>
                  <a:pt x="22" y="48"/>
                </a:moveTo>
                <a:cubicBezTo>
                  <a:pt x="21" y="47"/>
                  <a:pt x="20" y="42"/>
                  <a:pt x="20" y="36"/>
                </a:cubicBezTo>
                <a:cubicBezTo>
                  <a:pt x="19" y="30"/>
                  <a:pt x="18" y="25"/>
                  <a:pt x="18" y="24"/>
                </a:cubicBezTo>
                <a:cubicBezTo>
                  <a:pt x="17" y="24"/>
                  <a:pt x="14" y="23"/>
                  <a:pt x="12" y="22"/>
                </a:cubicBezTo>
                <a:cubicBezTo>
                  <a:pt x="8" y="20"/>
                  <a:pt x="6" y="19"/>
                  <a:pt x="3" y="14"/>
                </a:cubicBezTo>
                <a:cubicBezTo>
                  <a:pt x="0" y="9"/>
                  <a:pt x="0" y="9"/>
                  <a:pt x="1" y="5"/>
                </a:cubicBezTo>
                <a:cubicBezTo>
                  <a:pt x="2" y="3"/>
                  <a:pt x="3" y="1"/>
                  <a:pt x="3" y="1"/>
                </a:cubicBezTo>
                <a:cubicBezTo>
                  <a:pt x="5" y="0"/>
                  <a:pt x="13" y="3"/>
                  <a:pt x="18" y="7"/>
                </a:cubicBezTo>
                <a:cubicBezTo>
                  <a:pt x="21" y="9"/>
                  <a:pt x="23" y="10"/>
                  <a:pt x="26" y="10"/>
                </a:cubicBezTo>
                <a:cubicBezTo>
                  <a:pt x="28" y="10"/>
                  <a:pt x="30" y="11"/>
                  <a:pt x="32" y="14"/>
                </a:cubicBezTo>
                <a:cubicBezTo>
                  <a:pt x="36" y="18"/>
                  <a:pt x="36" y="19"/>
                  <a:pt x="36" y="25"/>
                </a:cubicBezTo>
                <a:cubicBezTo>
                  <a:pt x="36" y="35"/>
                  <a:pt x="35" y="38"/>
                  <a:pt x="30" y="44"/>
                </a:cubicBezTo>
                <a:cubicBezTo>
                  <a:pt x="25" y="49"/>
                  <a:pt x="24" y="50"/>
                  <a:pt x="22" y="48"/>
                </a:cubicBezTo>
                <a:cubicBezTo>
                  <a:pt x="22" y="48"/>
                  <a:pt x="22" y="48"/>
                  <a:pt x="22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6" name="Брянская область"/>
          <p:cNvSpPr>
            <a:spLocks/>
          </p:cNvSpPr>
          <p:nvPr/>
        </p:nvSpPr>
        <p:spPr bwMode="auto">
          <a:xfrm>
            <a:off x="764968" y="3077328"/>
            <a:ext cx="249288" cy="160187"/>
          </a:xfrm>
          <a:custGeom>
            <a:avLst/>
            <a:gdLst/>
            <a:ahLst/>
            <a:cxnLst>
              <a:cxn ang="0">
                <a:pos x="339" y="642"/>
              </a:cxn>
              <a:cxn ang="0">
                <a:pos x="338" y="563"/>
              </a:cxn>
              <a:cxn ang="0">
                <a:pos x="235" y="448"/>
              </a:cxn>
              <a:cxn ang="0">
                <a:pos x="133" y="448"/>
              </a:cxn>
              <a:cxn ang="0">
                <a:pos x="122" y="367"/>
              </a:cxn>
              <a:cxn ang="0">
                <a:pos x="56" y="259"/>
              </a:cxn>
              <a:cxn ang="0">
                <a:pos x="0" y="211"/>
              </a:cxn>
              <a:cxn ang="0">
                <a:pos x="144" y="0"/>
              </a:cxn>
              <a:cxn ang="0">
                <a:pos x="168" y="31"/>
              </a:cxn>
              <a:cxn ang="0">
                <a:pos x="442" y="95"/>
              </a:cxn>
              <a:cxn ang="0">
                <a:pos x="610" y="64"/>
              </a:cxn>
              <a:cxn ang="0">
                <a:pos x="758" y="88"/>
              </a:cxn>
              <a:cxn ang="0">
                <a:pos x="726" y="253"/>
              </a:cxn>
              <a:cxn ang="0">
                <a:pos x="674" y="474"/>
              </a:cxn>
              <a:cxn ang="0">
                <a:pos x="659" y="496"/>
              </a:cxn>
              <a:cxn ang="0">
                <a:pos x="560" y="576"/>
              </a:cxn>
              <a:cxn ang="0">
                <a:pos x="427" y="656"/>
              </a:cxn>
              <a:cxn ang="0">
                <a:pos x="339" y="642"/>
              </a:cxn>
            </a:cxnLst>
            <a:rect l="0" t="0" r="r" b="b"/>
            <a:pathLst>
              <a:path w="776" h="656">
                <a:moveTo>
                  <a:pt x="339" y="642"/>
                </a:moveTo>
                <a:cubicBezTo>
                  <a:pt x="322" y="631"/>
                  <a:pt x="322" y="616"/>
                  <a:pt x="338" y="563"/>
                </a:cubicBezTo>
                <a:cubicBezTo>
                  <a:pt x="366" y="463"/>
                  <a:pt x="354" y="448"/>
                  <a:pt x="235" y="448"/>
                </a:cubicBezTo>
                <a:lnTo>
                  <a:pt x="133" y="448"/>
                </a:lnTo>
                <a:lnTo>
                  <a:pt x="122" y="367"/>
                </a:lnTo>
                <a:cubicBezTo>
                  <a:pt x="112" y="295"/>
                  <a:pt x="106" y="283"/>
                  <a:pt x="56" y="259"/>
                </a:cubicBezTo>
                <a:cubicBezTo>
                  <a:pt x="26" y="245"/>
                  <a:pt x="0" y="224"/>
                  <a:pt x="0" y="211"/>
                </a:cubicBezTo>
                <a:cubicBezTo>
                  <a:pt x="0" y="184"/>
                  <a:pt x="125" y="0"/>
                  <a:pt x="144" y="0"/>
                </a:cubicBezTo>
                <a:cubicBezTo>
                  <a:pt x="152" y="0"/>
                  <a:pt x="163" y="15"/>
                  <a:pt x="168" y="31"/>
                </a:cubicBezTo>
                <a:cubicBezTo>
                  <a:pt x="184" y="80"/>
                  <a:pt x="398" y="130"/>
                  <a:pt x="442" y="95"/>
                </a:cubicBezTo>
                <a:cubicBezTo>
                  <a:pt x="456" y="82"/>
                  <a:pt x="528" y="69"/>
                  <a:pt x="610" y="64"/>
                </a:cubicBezTo>
                <a:cubicBezTo>
                  <a:pt x="741" y="56"/>
                  <a:pt x="750" y="58"/>
                  <a:pt x="758" y="88"/>
                </a:cubicBezTo>
                <a:cubicBezTo>
                  <a:pt x="776" y="152"/>
                  <a:pt x="766" y="199"/>
                  <a:pt x="726" y="253"/>
                </a:cubicBezTo>
                <a:cubicBezTo>
                  <a:pt x="675" y="317"/>
                  <a:pt x="646" y="442"/>
                  <a:pt x="674" y="474"/>
                </a:cubicBezTo>
                <a:cubicBezTo>
                  <a:pt x="688" y="491"/>
                  <a:pt x="685" y="496"/>
                  <a:pt x="659" y="496"/>
                </a:cubicBezTo>
                <a:cubicBezTo>
                  <a:pt x="640" y="496"/>
                  <a:pt x="600" y="528"/>
                  <a:pt x="560" y="576"/>
                </a:cubicBezTo>
                <a:cubicBezTo>
                  <a:pt x="499" y="648"/>
                  <a:pt x="486" y="656"/>
                  <a:pt x="427" y="656"/>
                </a:cubicBezTo>
                <a:cubicBezTo>
                  <a:pt x="390" y="655"/>
                  <a:pt x="350" y="650"/>
                  <a:pt x="339" y="6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Владимирская область"/>
          <p:cNvSpPr>
            <a:spLocks/>
          </p:cNvSpPr>
          <p:nvPr/>
        </p:nvSpPr>
        <p:spPr bwMode="auto">
          <a:xfrm>
            <a:off x="1400922" y="3100762"/>
            <a:ext cx="218763" cy="195350"/>
          </a:xfrm>
          <a:custGeom>
            <a:avLst/>
            <a:gdLst/>
            <a:ahLst/>
            <a:cxnLst>
              <a:cxn ang="0">
                <a:pos x="174" y="717"/>
              </a:cxn>
              <a:cxn ang="0">
                <a:pos x="108" y="480"/>
              </a:cxn>
              <a:cxn ang="0">
                <a:pos x="150" y="384"/>
              </a:cxn>
              <a:cxn ang="0">
                <a:pos x="92" y="331"/>
              </a:cxn>
              <a:cxn ang="0">
                <a:pos x="32" y="101"/>
              </a:cxn>
              <a:cxn ang="0">
                <a:pos x="68" y="0"/>
              </a:cxn>
              <a:cxn ang="0">
                <a:pos x="124" y="58"/>
              </a:cxn>
              <a:cxn ang="0">
                <a:pos x="238" y="104"/>
              </a:cxn>
              <a:cxn ang="0">
                <a:pos x="300" y="162"/>
              </a:cxn>
              <a:cxn ang="0">
                <a:pos x="296" y="237"/>
              </a:cxn>
              <a:cxn ang="0">
                <a:pos x="372" y="298"/>
              </a:cxn>
              <a:cxn ang="0">
                <a:pos x="657" y="618"/>
              </a:cxn>
              <a:cxn ang="0">
                <a:pos x="256" y="799"/>
              </a:cxn>
              <a:cxn ang="0">
                <a:pos x="174" y="717"/>
              </a:cxn>
            </a:cxnLst>
            <a:rect l="0" t="0" r="r" b="b"/>
            <a:pathLst>
              <a:path w="684" h="800">
                <a:moveTo>
                  <a:pt x="174" y="717"/>
                </a:moveTo>
                <a:cubicBezTo>
                  <a:pt x="56" y="568"/>
                  <a:pt x="60" y="587"/>
                  <a:pt x="108" y="480"/>
                </a:cubicBezTo>
                <a:lnTo>
                  <a:pt x="150" y="384"/>
                </a:lnTo>
                <a:lnTo>
                  <a:pt x="92" y="331"/>
                </a:lnTo>
                <a:cubicBezTo>
                  <a:pt x="9" y="256"/>
                  <a:pt x="0" y="219"/>
                  <a:pt x="32" y="101"/>
                </a:cubicBezTo>
                <a:cubicBezTo>
                  <a:pt x="46" y="45"/>
                  <a:pt x="64" y="0"/>
                  <a:pt x="68" y="0"/>
                </a:cubicBezTo>
                <a:cubicBezTo>
                  <a:pt x="73" y="0"/>
                  <a:pt x="99" y="26"/>
                  <a:pt x="124" y="58"/>
                </a:cubicBezTo>
                <a:cubicBezTo>
                  <a:pt x="168" y="112"/>
                  <a:pt x="174" y="114"/>
                  <a:pt x="238" y="104"/>
                </a:cubicBezTo>
                <a:cubicBezTo>
                  <a:pt x="320" y="93"/>
                  <a:pt x="344" y="114"/>
                  <a:pt x="300" y="162"/>
                </a:cubicBezTo>
                <a:cubicBezTo>
                  <a:pt x="273" y="191"/>
                  <a:pt x="273" y="197"/>
                  <a:pt x="296" y="237"/>
                </a:cubicBezTo>
                <a:cubicBezTo>
                  <a:pt x="308" y="261"/>
                  <a:pt x="344" y="288"/>
                  <a:pt x="372" y="298"/>
                </a:cubicBezTo>
                <a:cubicBezTo>
                  <a:pt x="444" y="320"/>
                  <a:pt x="684" y="591"/>
                  <a:pt x="657" y="618"/>
                </a:cubicBezTo>
                <a:cubicBezTo>
                  <a:pt x="641" y="634"/>
                  <a:pt x="273" y="800"/>
                  <a:pt x="256" y="799"/>
                </a:cubicBezTo>
                <a:cubicBezTo>
                  <a:pt x="246" y="799"/>
                  <a:pt x="209" y="762"/>
                  <a:pt x="174" y="7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Волгоградская область"/>
          <p:cNvSpPr>
            <a:spLocks/>
          </p:cNvSpPr>
          <p:nvPr/>
        </p:nvSpPr>
        <p:spPr bwMode="auto">
          <a:xfrm>
            <a:off x="988819" y="3596958"/>
            <a:ext cx="462964" cy="324281"/>
          </a:xfrm>
          <a:custGeom>
            <a:avLst/>
            <a:gdLst/>
            <a:ahLst/>
            <a:cxnLst>
              <a:cxn ang="0">
                <a:pos x="983" y="1274"/>
              </a:cxn>
              <a:cxn ang="0">
                <a:pos x="773" y="1195"/>
              </a:cxn>
              <a:cxn ang="0">
                <a:pos x="546" y="1235"/>
              </a:cxn>
              <a:cxn ang="0">
                <a:pos x="503" y="1163"/>
              </a:cxn>
              <a:cxn ang="0">
                <a:pos x="411" y="1176"/>
              </a:cxn>
              <a:cxn ang="0">
                <a:pos x="253" y="1232"/>
              </a:cxn>
              <a:cxn ang="0">
                <a:pos x="45" y="1143"/>
              </a:cxn>
              <a:cxn ang="0">
                <a:pos x="45" y="1016"/>
              </a:cxn>
              <a:cxn ang="0">
                <a:pos x="37" y="896"/>
              </a:cxn>
              <a:cxn ang="0">
                <a:pos x="170" y="808"/>
              </a:cxn>
              <a:cxn ang="0">
                <a:pos x="282" y="730"/>
              </a:cxn>
              <a:cxn ang="0">
                <a:pos x="323" y="653"/>
              </a:cxn>
              <a:cxn ang="0">
                <a:pos x="290" y="592"/>
              </a:cxn>
              <a:cxn ang="0">
                <a:pos x="255" y="531"/>
              </a:cxn>
              <a:cxn ang="0">
                <a:pos x="320" y="477"/>
              </a:cxn>
              <a:cxn ang="0">
                <a:pos x="387" y="421"/>
              </a:cxn>
              <a:cxn ang="0">
                <a:pos x="367" y="327"/>
              </a:cxn>
              <a:cxn ang="0">
                <a:pos x="339" y="200"/>
              </a:cxn>
              <a:cxn ang="0">
                <a:pos x="391" y="136"/>
              </a:cxn>
              <a:cxn ang="0">
                <a:pos x="483" y="27"/>
              </a:cxn>
              <a:cxn ang="0">
                <a:pos x="587" y="0"/>
              </a:cxn>
              <a:cxn ang="0">
                <a:pos x="695" y="18"/>
              </a:cxn>
              <a:cxn ang="0">
                <a:pos x="754" y="64"/>
              </a:cxn>
              <a:cxn ang="0">
                <a:pos x="843" y="170"/>
              </a:cxn>
              <a:cxn ang="0">
                <a:pos x="1002" y="280"/>
              </a:cxn>
              <a:cxn ang="0">
                <a:pos x="1135" y="336"/>
              </a:cxn>
              <a:cxn ang="0">
                <a:pos x="1135" y="538"/>
              </a:cxn>
              <a:cxn ang="0">
                <a:pos x="1207" y="647"/>
              </a:cxn>
              <a:cxn ang="0">
                <a:pos x="1296" y="714"/>
              </a:cxn>
              <a:cxn ang="0">
                <a:pos x="1378" y="792"/>
              </a:cxn>
              <a:cxn ang="0">
                <a:pos x="1447" y="872"/>
              </a:cxn>
              <a:cxn ang="0">
                <a:pos x="1459" y="946"/>
              </a:cxn>
              <a:cxn ang="0">
                <a:pos x="1319" y="1031"/>
              </a:cxn>
              <a:cxn ang="0">
                <a:pos x="1146" y="1197"/>
              </a:cxn>
              <a:cxn ang="0">
                <a:pos x="1074" y="1288"/>
              </a:cxn>
              <a:cxn ang="0">
                <a:pos x="1007" y="1328"/>
              </a:cxn>
              <a:cxn ang="0">
                <a:pos x="983" y="1274"/>
              </a:cxn>
            </a:cxnLst>
            <a:rect l="0" t="0" r="r" b="b"/>
            <a:pathLst>
              <a:path w="1464" h="1328">
                <a:moveTo>
                  <a:pt x="983" y="1274"/>
                </a:moveTo>
                <a:cubicBezTo>
                  <a:pt x="959" y="1218"/>
                  <a:pt x="930" y="1207"/>
                  <a:pt x="773" y="1195"/>
                </a:cubicBezTo>
                <a:cubicBezTo>
                  <a:pt x="720" y="1191"/>
                  <a:pt x="567" y="1218"/>
                  <a:pt x="546" y="1235"/>
                </a:cubicBezTo>
                <a:cubicBezTo>
                  <a:pt x="525" y="1253"/>
                  <a:pt x="520" y="1245"/>
                  <a:pt x="503" y="1163"/>
                </a:cubicBezTo>
                <a:cubicBezTo>
                  <a:pt x="490" y="1106"/>
                  <a:pt x="471" y="1109"/>
                  <a:pt x="411" y="1176"/>
                </a:cubicBezTo>
                <a:cubicBezTo>
                  <a:pt x="363" y="1229"/>
                  <a:pt x="357" y="1232"/>
                  <a:pt x="253" y="1232"/>
                </a:cubicBezTo>
                <a:cubicBezTo>
                  <a:pt x="107" y="1232"/>
                  <a:pt x="69" y="1215"/>
                  <a:pt x="45" y="1143"/>
                </a:cubicBezTo>
                <a:cubicBezTo>
                  <a:pt x="31" y="1098"/>
                  <a:pt x="31" y="1069"/>
                  <a:pt x="45" y="1016"/>
                </a:cubicBezTo>
                <a:cubicBezTo>
                  <a:pt x="61" y="959"/>
                  <a:pt x="59" y="939"/>
                  <a:pt x="37" y="896"/>
                </a:cubicBezTo>
                <a:cubicBezTo>
                  <a:pt x="0" y="824"/>
                  <a:pt x="19" y="811"/>
                  <a:pt x="170" y="808"/>
                </a:cubicBezTo>
                <a:cubicBezTo>
                  <a:pt x="235" y="808"/>
                  <a:pt x="240" y="803"/>
                  <a:pt x="282" y="730"/>
                </a:cubicBezTo>
                <a:lnTo>
                  <a:pt x="323" y="653"/>
                </a:lnTo>
                <a:lnTo>
                  <a:pt x="290" y="592"/>
                </a:lnTo>
                <a:lnTo>
                  <a:pt x="255" y="531"/>
                </a:lnTo>
                <a:lnTo>
                  <a:pt x="320" y="477"/>
                </a:lnTo>
                <a:lnTo>
                  <a:pt x="387" y="421"/>
                </a:lnTo>
                <a:lnTo>
                  <a:pt x="367" y="327"/>
                </a:lnTo>
                <a:cubicBezTo>
                  <a:pt x="355" y="274"/>
                  <a:pt x="343" y="218"/>
                  <a:pt x="339" y="200"/>
                </a:cubicBezTo>
                <a:cubicBezTo>
                  <a:pt x="333" y="176"/>
                  <a:pt x="346" y="160"/>
                  <a:pt x="391" y="136"/>
                </a:cubicBezTo>
                <a:cubicBezTo>
                  <a:pt x="448" y="104"/>
                  <a:pt x="466" y="85"/>
                  <a:pt x="483" y="27"/>
                </a:cubicBezTo>
                <a:cubicBezTo>
                  <a:pt x="490" y="5"/>
                  <a:pt x="511" y="0"/>
                  <a:pt x="587" y="0"/>
                </a:cubicBezTo>
                <a:cubicBezTo>
                  <a:pt x="640" y="0"/>
                  <a:pt x="688" y="8"/>
                  <a:pt x="695" y="18"/>
                </a:cubicBezTo>
                <a:cubicBezTo>
                  <a:pt x="699" y="26"/>
                  <a:pt x="727" y="48"/>
                  <a:pt x="754" y="64"/>
                </a:cubicBezTo>
                <a:cubicBezTo>
                  <a:pt x="779" y="80"/>
                  <a:pt x="821" y="128"/>
                  <a:pt x="843" y="170"/>
                </a:cubicBezTo>
                <a:cubicBezTo>
                  <a:pt x="883" y="243"/>
                  <a:pt x="890" y="248"/>
                  <a:pt x="1002" y="280"/>
                </a:cubicBezTo>
                <a:cubicBezTo>
                  <a:pt x="1066" y="298"/>
                  <a:pt x="1125" y="323"/>
                  <a:pt x="1135" y="336"/>
                </a:cubicBezTo>
                <a:cubicBezTo>
                  <a:pt x="1152" y="367"/>
                  <a:pt x="1154" y="474"/>
                  <a:pt x="1135" y="538"/>
                </a:cubicBezTo>
                <a:cubicBezTo>
                  <a:pt x="1115" y="603"/>
                  <a:pt x="1136" y="634"/>
                  <a:pt x="1207" y="647"/>
                </a:cubicBezTo>
                <a:cubicBezTo>
                  <a:pt x="1248" y="655"/>
                  <a:pt x="1272" y="672"/>
                  <a:pt x="1296" y="714"/>
                </a:cubicBezTo>
                <a:cubicBezTo>
                  <a:pt x="1315" y="746"/>
                  <a:pt x="1352" y="781"/>
                  <a:pt x="1378" y="792"/>
                </a:cubicBezTo>
                <a:cubicBezTo>
                  <a:pt x="1411" y="805"/>
                  <a:pt x="1432" y="831"/>
                  <a:pt x="1447" y="872"/>
                </a:cubicBezTo>
                <a:cubicBezTo>
                  <a:pt x="1458" y="906"/>
                  <a:pt x="1464" y="939"/>
                  <a:pt x="1459" y="946"/>
                </a:cubicBezTo>
                <a:cubicBezTo>
                  <a:pt x="1456" y="952"/>
                  <a:pt x="1392" y="991"/>
                  <a:pt x="1319" y="1031"/>
                </a:cubicBezTo>
                <a:cubicBezTo>
                  <a:pt x="1165" y="1114"/>
                  <a:pt x="1154" y="1125"/>
                  <a:pt x="1146" y="1197"/>
                </a:cubicBezTo>
                <a:cubicBezTo>
                  <a:pt x="1143" y="1239"/>
                  <a:pt x="1128" y="1256"/>
                  <a:pt x="1074" y="1288"/>
                </a:cubicBezTo>
                <a:lnTo>
                  <a:pt x="1007" y="1328"/>
                </a:lnTo>
                <a:lnTo>
                  <a:pt x="983" y="127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Вологодская область"/>
          <p:cNvSpPr>
            <a:spLocks/>
          </p:cNvSpPr>
          <p:nvPr/>
        </p:nvSpPr>
        <p:spPr bwMode="auto">
          <a:xfrm>
            <a:off x="1467052" y="2721784"/>
            <a:ext cx="666465" cy="410234"/>
          </a:xfrm>
          <a:custGeom>
            <a:avLst/>
            <a:gdLst/>
            <a:ahLst/>
            <a:cxnLst>
              <a:cxn ang="0">
                <a:pos x="1562" y="1650"/>
              </a:cxn>
              <a:cxn ang="0">
                <a:pos x="1373" y="1496"/>
              </a:cxn>
              <a:cxn ang="0">
                <a:pos x="1197" y="1330"/>
              </a:cxn>
              <a:cxn ang="0">
                <a:pos x="952" y="1295"/>
              </a:cxn>
              <a:cxn ang="0">
                <a:pos x="747" y="1336"/>
              </a:cxn>
              <a:cxn ang="0">
                <a:pos x="685" y="1362"/>
              </a:cxn>
              <a:cxn ang="0">
                <a:pos x="656" y="1199"/>
              </a:cxn>
              <a:cxn ang="0">
                <a:pos x="598" y="1005"/>
              </a:cxn>
              <a:cxn ang="0">
                <a:pos x="486" y="987"/>
              </a:cxn>
              <a:cxn ang="0">
                <a:pos x="405" y="946"/>
              </a:cxn>
              <a:cxn ang="0">
                <a:pos x="317" y="871"/>
              </a:cxn>
              <a:cxn ang="0">
                <a:pos x="280" y="803"/>
              </a:cxn>
              <a:cxn ang="0">
                <a:pos x="173" y="712"/>
              </a:cxn>
              <a:cxn ang="0">
                <a:pos x="104" y="659"/>
              </a:cxn>
              <a:cxn ang="0">
                <a:pos x="53" y="565"/>
              </a:cxn>
              <a:cxn ang="0">
                <a:pos x="32" y="488"/>
              </a:cxn>
              <a:cxn ang="0">
                <a:pos x="160" y="397"/>
              </a:cxn>
              <a:cxn ang="0">
                <a:pos x="312" y="247"/>
              </a:cxn>
              <a:cxn ang="0">
                <a:pos x="413" y="114"/>
              </a:cxn>
              <a:cxn ang="0">
                <a:pos x="554" y="10"/>
              </a:cxn>
              <a:cxn ang="0">
                <a:pos x="744" y="7"/>
              </a:cxn>
              <a:cxn ang="0">
                <a:pos x="947" y="77"/>
              </a:cxn>
              <a:cxn ang="0">
                <a:pos x="1000" y="135"/>
              </a:cxn>
              <a:cxn ang="0">
                <a:pos x="952" y="264"/>
              </a:cxn>
              <a:cxn ang="0">
                <a:pos x="904" y="413"/>
              </a:cxn>
              <a:cxn ang="0">
                <a:pos x="1173" y="696"/>
              </a:cxn>
              <a:cxn ang="0">
                <a:pos x="1208" y="735"/>
              </a:cxn>
              <a:cxn ang="0">
                <a:pos x="1347" y="837"/>
              </a:cxn>
              <a:cxn ang="0">
                <a:pos x="1523" y="963"/>
              </a:cxn>
              <a:cxn ang="0">
                <a:pos x="1574" y="1027"/>
              </a:cxn>
              <a:cxn ang="0">
                <a:pos x="1656" y="1011"/>
              </a:cxn>
              <a:cxn ang="0">
                <a:pos x="1768" y="1075"/>
              </a:cxn>
              <a:cxn ang="0">
                <a:pos x="1910" y="1122"/>
              </a:cxn>
              <a:cxn ang="0">
                <a:pos x="1992" y="1162"/>
              </a:cxn>
              <a:cxn ang="0">
                <a:pos x="2051" y="1235"/>
              </a:cxn>
              <a:cxn ang="0">
                <a:pos x="2078" y="1359"/>
              </a:cxn>
              <a:cxn ang="0">
                <a:pos x="1974" y="1426"/>
              </a:cxn>
              <a:cxn ang="0">
                <a:pos x="1907" y="1536"/>
              </a:cxn>
              <a:cxn ang="0">
                <a:pos x="1918" y="1602"/>
              </a:cxn>
              <a:cxn ang="0">
                <a:pos x="1835" y="1643"/>
              </a:cxn>
              <a:cxn ang="0">
                <a:pos x="1733" y="1663"/>
              </a:cxn>
              <a:cxn ang="0">
                <a:pos x="1562" y="1650"/>
              </a:cxn>
            </a:cxnLst>
            <a:rect l="0" t="0" r="r" b="b"/>
            <a:pathLst>
              <a:path w="2098" h="1693">
                <a:moveTo>
                  <a:pt x="1562" y="1650"/>
                </a:moveTo>
                <a:cubicBezTo>
                  <a:pt x="1462" y="1618"/>
                  <a:pt x="1453" y="1610"/>
                  <a:pt x="1373" y="1496"/>
                </a:cubicBezTo>
                <a:cubicBezTo>
                  <a:pt x="1304" y="1399"/>
                  <a:pt x="1272" y="1368"/>
                  <a:pt x="1197" y="1330"/>
                </a:cubicBezTo>
                <a:cubicBezTo>
                  <a:pt x="1109" y="1285"/>
                  <a:pt x="1099" y="1283"/>
                  <a:pt x="952" y="1295"/>
                </a:cubicBezTo>
                <a:cubicBezTo>
                  <a:pt x="845" y="1303"/>
                  <a:pt x="786" y="1314"/>
                  <a:pt x="747" y="1336"/>
                </a:cubicBezTo>
                <a:cubicBezTo>
                  <a:pt x="717" y="1354"/>
                  <a:pt x="688" y="1365"/>
                  <a:pt x="685" y="1362"/>
                </a:cubicBezTo>
                <a:cubicBezTo>
                  <a:pt x="680" y="1357"/>
                  <a:pt x="667" y="1285"/>
                  <a:pt x="656" y="1199"/>
                </a:cubicBezTo>
                <a:cubicBezTo>
                  <a:pt x="638" y="1080"/>
                  <a:pt x="626" y="1035"/>
                  <a:pt x="598" y="1005"/>
                </a:cubicBezTo>
                <a:cubicBezTo>
                  <a:pt x="558" y="963"/>
                  <a:pt x="534" y="959"/>
                  <a:pt x="486" y="987"/>
                </a:cubicBezTo>
                <a:cubicBezTo>
                  <a:pt x="458" y="1005"/>
                  <a:pt x="448" y="1002"/>
                  <a:pt x="405" y="946"/>
                </a:cubicBezTo>
                <a:cubicBezTo>
                  <a:pt x="378" y="912"/>
                  <a:pt x="338" y="879"/>
                  <a:pt x="317" y="871"/>
                </a:cubicBezTo>
                <a:cubicBezTo>
                  <a:pt x="288" y="859"/>
                  <a:pt x="280" y="845"/>
                  <a:pt x="280" y="803"/>
                </a:cubicBezTo>
                <a:cubicBezTo>
                  <a:pt x="280" y="733"/>
                  <a:pt x="256" y="712"/>
                  <a:pt x="173" y="712"/>
                </a:cubicBezTo>
                <a:cubicBezTo>
                  <a:pt x="106" y="712"/>
                  <a:pt x="104" y="711"/>
                  <a:pt x="104" y="659"/>
                </a:cubicBezTo>
                <a:cubicBezTo>
                  <a:pt x="104" y="621"/>
                  <a:pt x="91" y="597"/>
                  <a:pt x="53" y="565"/>
                </a:cubicBezTo>
                <a:cubicBezTo>
                  <a:pt x="2" y="523"/>
                  <a:pt x="0" y="522"/>
                  <a:pt x="32" y="488"/>
                </a:cubicBezTo>
                <a:cubicBezTo>
                  <a:pt x="48" y="469"/>
                  <a:pt x="106" y="427"/>
                  <a:pt x="160" y="397"/>
                </a:cubicBezTo>
                <a:cubicBezTo>
                  <a:pt x="293" y="317"/>
                  <a:pt x="312" y="298"/>
                  <a:pt x="312" y="247"/>
                </a:cubicBezTo>
                <a:cubicBezTo>
                  <a:pt x="312" y="213"/>
                  <a:pt x="334" y="183"/>
                  <a:pt x="413" y="114"/>
                </a:cubicBezTo>
                <a:cubicBezTo>
                  <a:pt x="469" y="66"/>
                  <a:pt x="533" y="18"/>
                  <a:pt x="554" y="10"/>
                </a:cubicBezTo>
                <a:cubicBezTo>
                  <a:pt x="579" y="0"/>
                  <a:pt x="654" y="0"/>
                  <a:pt x="744" y="7"/>
                </a:cubicBezTo>
                <a:cubicBezTo>
                  <a:pt x="890" y="19"/>
                  <a:pt x="896" y="21"/>
                  <a:pt x="947" y="77"/>
                </a:cubicBezTo>
                <a:lnTo>
                  <a:pt x="1000" y="135"/>
                </a:lnTo>
                <a:lnTo>
                  <a:pt x="952" y="264"/>
                </a:lnTo>
                <a:cubicBezTo>
                  <a:pt x="926" y="336"/>
                  <a:pt x="904" y="403"/>
                  <a:pt x="904" y="413"/>
                </a:cubicBezTo>
                <a:cubicBezTo>
                  <a:pt x="904" y="440"/>
                  <a:pt x="1147" y="696"/>
                  <a:pt x="1173" y="696"/>
                </a:cubicBezTo>
                <a:cubicBezTo>
                  <a:pt x="1184" y="696"/>
                  <a:pt x="1200" y="714"/>
                  <a:pt x="1208" y="735"/>
                </a:cubicBezTo>
                <a:cubicBezTo>
                  <a:pt x="1218" y="762"/>
                  <a:pt x="1262" y="794"/>
                  <a:pt x="1347" y="837"/>
                </a:cubicBezTo>
                <a:cubicBezTo>
                  <a:pt x="1429" y="879"/>
                  <a:pt x="1490" y="922"/>
                  <a:pt x="1523" y="963"/>
                </a:cubicBezTo>
                <a:lnTo>
                  <a:pt x="1574" y="1027"/>
                </a:lnTo>
                <a:lnTo>
                  <a:pt x="1656" y="1011"/>
                </a:lnTo>
                <a:cubicBezTo>
                  <a:pt x="1747" y="994"/>
                  <a:pt x="1768" y="1005"/>
                  <a:pt x="1768" y="1075"/>
                </a:cubicBezTo>
                <a:cubicBezTo>
                  <a:pt x="1768" y="1119"/>
                  <a:pt x="1822" y="1136"/>
                  <a:pt x="1910" y="1122"/>
                </a:cubicBezTo>
                <a:cubicBezTo>
                  <a:pt x="1968" y="1112"/>
                  <a:pt x="1974" y="1115"/>
                  <a:pt x="1992" y="1162"/>
                </a:cubicBezTo>
                <a:cubicBezTo>
                  <a:pt x="2003" y="1187"/>
                  <a:pt x="2030" y="1221"/>
                  <a:pt x="2051" y="1235"/>
                </a:cubicBezTo>
                <a:cubicBezTo>
                  <a:pt x="2088" y="1259"/>
                  <a:pt x="2098" y="1307"/>
                  <a:pt x="2078" y="1359"/>
                </a:cubicBezTo>
                <a:cubicBezTo>
                  <a:pt x="2074" y="1371"/>
                  <a:pt x="2026" y="1402"/>
                  <a:pt x="1974" y="1426"/>
                </a:cubicBezTo>
                <a:cubicBezTo>
                  <a:pt x="1877" y="1469"/>
                  <a:pt x="1859" y="1501"/>
                  <a:pt x="1907" y="1536"/>
                </a:cubicBezTo>
                <a:cubicBezTo>
                  <a:pt x="1930" y="1552"/>
                  <a:pt x="1933" y="1565"/>
                  <a:pt x="1918" y="1602"/>
                </a:cubicBezTo>
                <a:cubicBezTo>
                  <a:pt x="1904" y="1643"/>
                  <a:pt x="1898" y="1647"/>
                  <a:pt x="1835" y="1643"/>
                </a:cubicBezTo>
                <a:cubicBezTo>
                  <a:pt x="1794" y="1640"/>
                  <a:pt x="1755" y="1647"/>
                  <a:pt x="1733" y="1663"/>
                </a:cubicBezTo>
                <a:cubicBezTo>
                  <a:pt x="1690" y="1693"/>
                  <a:pt x="1690" y="1693"/>
                  <a:pt x="1562" y="16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Воронежская область"/>
          <p:cNvSpPr>
            <a:spLocks/>
          </p:cNvSpPr>
          <p:nvPr/>
        </p:nvSpPr>
        <p:spPr bwMode="auto">
          <a:xfrm>
            <a:off x="943032" y="3405516"/>
            <a:ext cx="310338" cy="234419"/>
          </a:xfrm>
          <a:custGeom>
            <a:avLst/>
            <a:gdLst/>
            <a:ahLst/>
            <a:cxnLst>
              <a:cxn ang="0">
                <a:pos x="190" y="891"/>
              </a:cxn>
              <a:cxn ang="0">
                <a:pos x="102" y="843"/>
              </a:cxn>
              <a:cxn ang="0">
                <a:pos x="1" y="698"/>
              </a:cxn>
              <a:cxn ang="0">
                <a:pos x="92" y="582"/>
              </a:cxn>
              <a:cxn ang="0">
                <a:pos x="222" y="221"/>
              </a:cxn>
              <a:cxn ang="0">
                <a:pos x="222" y="128"/>
              </a:cxn>
              <a:cxn ang="0">
                <a:pos x="312" y="67"/>
              </a:cxn>
              <a:cxn ang="0">
                <a:pos x="494" y="67"/>
              </a:cxn>
              <a:cxn ang="0">
                <a:pos x="526" y="107"/>
              </a:cxn>
              <a:cxn ang="0">
                <a:pos x="574" y="178"/>
              </a:cxn>
              <a:cxn ang="0">
                <a:pos x="659" y="272"/>
              </a:cxn>
              <a:cxn ang="0">
                <a:pos x="766" y="394"/>
              </a:cxn>
              <a:cxn ang="0">
                <a:pos x="878" y="539"/>
              </a:cxn>
              <a:cxn ang="0">
                <a:pos x="990" y="726"/>
              </a:cxn>
              <a:cxn ang="0">
                <a:pos x="881" y="752"/>
              </a:cxn>
              <a:cxn ang="0">
                <a:pos x="707" y="720"/>
              </a:cxn>
              <a:cxn ang="0">
                <a:pos x="579" y="736"/>
              </a:cxn>
              <a:cxn ang="0">
                <a:pos x="560" y="798"/>
              </a:cxn>
              <a:cxn ang="0">
                <a:pos x="456" y="888"/>
              </a:cxn>
              <a:cxn ang="0">
                <a:pos x="190" y="891"/>
              </a:cxn>
            </a:cxnLst>
            <a:rect l="0" t="0" r="r" b="b"/>
            <a:pathLst>
              <a:path w="990" h="946">
                <a:moveTo>
                  <a:pt x="190" y="891"/>
                </a:moveTo>
                <a:cubicBezTo>
                  <a:pt x="150" y="866"/>
                  <a:pt x="112" y="845"/>
                  <a:pt x="102" y="843"/>
                </a:cubicBezTo>
                <a:cubicBezTo>
                  <a:pt x="89" y="843"/>
                  <a:pt x="27" y="752"/>
                  <a:pt x="1" y="698"/>
                </a:cubicBezTo>
                <a:cubicBezTo>
                  <a:pt x="0" y="691"/>
                  <a:pt x="40" y="640"/>
                  <a:pt x="92" y="582"/>
                </a:cubicBezTo>
                <a:cubicBezTo>
                  <a:pt x="196" y="467"/>
                  <a:pt x="222" y="395"/>
                  <a:pt x="222" y="221"/>
                </a:cubicBezTo>
                <a:lnTo>
                  <a:pt x="222" y="128"/>
                </a:lnTo>
                <a:lnTo>
                  <a:pt x="312" y="67"/>
                </a:lnTo>
                <a:cubicBezTo>
                  <a:pt x="412" y="0"/>
                  <a:pt x="468" y="0"/>
                  <a:pt x="494" y="67"/>
                </a:cubicBezTo>
                <a:cubicBezTo>
                  <a:pt x="502" y="90"/>
                  <a:pt x="516" y="107"/>
                  <a:pt x="526" y="107"/>
                </a:cubicBezTo>
                <a:cubicBezTo>
                  <a:pt x="536" y="107"/>
                  <a:pt x="556" y="139"/>
                  <a:pt x="574" y="178"/>
                </a:cubicBezTo>
                <a:cubicBezTo>
                  <a:pt x="596" y="230"/>
                  <a:pt x="619" y="256"/>
                  <a:pt x="659" y="272"/>
                </a:cubicBezTo>
                <a:cubicBezTo>
                  <a:pt x="716" y="296"/>
                  <a:pt x="766" y="352"/>
                  <a:pt x="766" y="394"/>
                </a:cubicBezTo>
                <a:cubicBezTo>
                  <a:pt x="766" y="408"/>
                  <a:pt x="817" y="472"/>
                  <a:pt x="878" y="539"/>
                </a:cubicBezTo>
                <a:cubicBezTo>
                  <a:pt x="979" y="648"/>
                  <a:pt x="990" y="666"/>
                  <a:pt x="990" y="726"/>
                </a:cubicBezTo>
                <a:cubicBezTo>
                  <a:pt x="990" y="810"/>
                  <a:pt x="964" y="816"/>
                  <a:pt x="881" y="752"/>
                </a:cubicBezTo>
                <a:cubicBezTo>
                  <a:pt x="830" y="714"/>
                  <a:pt x="819" y="710"/>
                  <a:pt x="707" y="720"/>
                </a:cubicBezTo>
                <a:cubicBezTo>
                  <a:pt x="641" y="725"/>
                  <a:pt x="584" y="733"/>
                  <a:pt x="579" y="736"/>
                </a:cubicBezTo>
                <a:cubicBezTo>
                  <a:pt x="574" y="741"/>
                  <a:pt x="566" y="770"/>
                  <a:pt x="560" y="798"/>
                </a:cubicBezTo>
                <a:cubicBezTo>
                  <a:pt x="550" y="845"/>
                  <a:pt x="537" y="856"/>
                  <a:pt x="456" y="888"/>
                </a:cubicBezTo>
                <a:cubicBezTo>
                  <a:pt x="313" y="944"/>
                  <a:pt x="273" y="946"/>
                  <a:pt x="190" y="8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Еврейская автономная область"/>
          <p:cNvSpPr>
            <a:spLocks/>
          </p:cNvSpPr>
          <p:nvPr/>
        </p:nvSpPr>
        <p:spPr bwMode="auto">
          <a:xfrm>
            <a:off x="7409275" y="3909518"/>
            <a:ext cx="264551" cy="168001"/>
          </a:xfrm>
          <a:custGeom>
            <a:avLst/>
            <a:gdLst>
              <a:gd name="T0" fmla="*/ 266 w 52"/>
              <a:gd name="T1" fmla="*/ 676 h 43"/>
              <a:gd name="T2" fmla="*/ 154 w 52"/>
              <a:gd name="T3" fmla="*/ 563 h 43"/>
              <a:gd name="T4" fmla="*/ 34 w 52"/>
              <a:gd name="T5" fmla="*/ 299 h 43"/>
              <a:gd name="T6" fmla="*/ 61 w 52"/>
              <a:gd name="T7" fmla="*/ 203 h 43"/>
              <a:gd name="T8" fmla="*/ 410 w 52"/>
              <a:gd name="T9" fmla="*/ 17 h 43"/>
              <a:gd name="T10" fmla="*/ 483 w 52"/>
              <a:gd name="T11" fmla="*/ 44 h 43"/>
              <a:gd name="T12" fmla="*/ 685 w 52"/>
              <a:gd name="T13" fmla="*/ 35 h 43"/>
              <a:gd name="T14" fmla="*/ 837 w 52"/>
              <a:gd name="T15" fmla="*/ 4 h 43"/>
              <a:gd name="T16" fmla="*/ 747 w 52"/>
              <a:gd name="T17" fmla="*/ 160 h 43"/>
              <a:gd name="T18" fmla="*/ 605 w 52"/>
              <a:gd name="T19" fmla="*/ 396 h 43"/>
              <a:gd name="T20" fmla="*/ 331 w 52"/>
              <a:gd name="T21" fmla="*/ 680 h 43"/>
              <a:gd name="T22" fmla="*/ 266 w 52"/>
              <a:gd name="T23" fmla="*/ 676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"/>
              <a:gd name="T37" fmla="*/ 0 h 43"/>
              <a:gd name="T38" fmla="*/ 840 w 52"/>
              <a:gd name="T39" fmla="*/ 683 h 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" h="43">
                <a:moveTo>
                  <a:pt x="16" y="43"/>
                </a:moveTo>
                <a:cubicBezTo>
                  <a:pt x="16" y="42"/>
                  <a:pt x="13" y="39"/>
                  <a:pt x="10" y="35"/>
                </a:cubicBezTo>
                <a:cubicBezTo>
                  <a:pt x="0" y="24"/>
                  <a:pt x="1" y="25"/>
                  <a:pt x="2" y="19"/>
                </a:cubicBezTo>
                <a:cubicBezTo>
                  <a:pt x="3" y="16"/>
                  <a:pt x="4" y="13"/>
                  <a:pt x="4" y="13"/>
                </a:cubicBezTo>
                <a:cubicBezTo>
                  <a:pt x="5" y="11"/>
                  <a:pt x="24" y="1"/>
                  <a:pt x="25" y="1"/>
                </a:cubicBezTo>
                <a:cubicBezTo>
                  <a:pt x="26" y="1"/>
                  <a:pt x="28" y="2"/>
                  <a:pt x="30" y="3"/>
                </a:cubicBezTo>
                <a:cubicBezTo>
                  <a:pt x="33" y="4"/>
                  <a:pt x="34" y="4"/>
                  <a:pt x="42" y="2"/>
                </a:cubicBezTo>
                <a:cubicBezTo>
                  <a:pt x="47" y="1"/>
                  <a:pt x="52" y="0"/>
                  <a:pt x="52" y="0"/>
                </a:cubicBezTo>
                <a:cubicBezTo>
                  <a:pt x="52" y="1"/>
                  <a:pt x="50" y="5"/>
                  <a:pt x="46" y="10"/>
                </a:cubicBezTo>
                <a:cubicBezTo>
                  <a:pt x="43" y="15"/>
                  <a:pt x="39" y="22"/>
                  <a:pt x="37" y="25"/>
                </a:cubicBezTo>
                <a:cubicBezTo>
                  <a:pt x="34" y="32"/>
                  <a:pt x="24" y="42"/>
                  <a:pt x="20" y="43"/>
                </a:cubicBezTo>
                <a:cubicBezTo>
                  <a:pt x="19" y="43"/>
                  <a:pt x="17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2" name="Забайкальский край"/>
          <p:cNvSpPr>
            <a:spLocks/>
          </p:cNvSpPr>
          <p:nvPr/>
        </p:nvSpPr>
        <p:spPr bwMode="auto">
          <a:xfrm>
            <a:off x="5766002" y="3585229"/>
            <a:ext cx="814004" cy="902516"/>
          </a:xfrm>
          <a:custGeom>
            <a:avLst/>
            <a:gdLst/>
            <a:ahLst/>
            <a:cxnLst>
              <a:cxn ang="0">
                <a:pos x="3" y="3520"/>
              </a:cxn>
              <a:cxn ang="0">
                <a:pos x="141" y="3346"/>
              </a:cxn>
              <a:cxn ang="0">
                <a:pos x="48" y="3192"/>
              </a:cxn>
              <a:cxn ang="0">
                <a:pos x="75" y="3011"/>
              </a:cxn>
              <a:cxn ang="0">
                <a:pos x="258" y="2959"/>
              </a:cxn>
              <a:cxn ang="0">
                <a:pos x="510" y="2835"/>
              </a:cxn>
              <a:cxn ang="0">
                <a:pos x="693" y="2584"/>
              </a:cxn>
              <a:cxn ang="0">
                <a:pos x="995" y="2319"/>
              </a:cxn>
              <a:cxn ang="0">
                <a:pos x="1027" y="2032"/>
              </a:cxn>
              <a:cxn ang="0">
                <a:pos x="1066" y="1736"/>
              </a:cxn>
              <a:cxn ang="0">
                <a:pos x="1390" y="1333"/>
              </a:cxn>
              <a:cxn ang="0">
                <a:pos x="1144" y="1120"/>
              </a:cxn>
              <a:cxn ang="0">
                <a:pos x="992" y="647"/>
              </a:cxn>
              <a:cxn ang="0">
                <a:pos x="1142" y="311"/>
              </a:cxn>
              <a:cxn ang="0">
                <a:pos x="1195" y="0"/>
              </a:cxn>
              <a:cxn ang="0">
                <a:pos x="1334" y="82"/>
              </a:cxn>
              <a:cxn ang="0">
                <a:pos x="1714" y="418"/>
              </a:cxn>
              <a:cxn ang="0">
                <a:pos x="1858" y="613"/>
              </a:cxn>
              <a:cxn ang="0">
                <a:pos x="1955" y="611"/>
              </a:cxn>
              <a:cxn ang="0">
                <a:pos x="2064" y="648"/>
              </a:cxn>
              <a:cxn ang="0">
                <a:pos x="2197" y="687"/>
              </a:cxn>
              <a:cxn ang="0">
                <a:pos x="2285" y="778"/>
              </a:cxn>
              <a:cxn ang="0">
                <a:pos x="2398" y="971"/>
              </a:cxn>
              <a:cxn ang="0">
                <a:pos x="2338" y="1077"/>
              </a:cxn>
              <a:cxn ang="0">
                <a:pos x="2546" y="1267"/>
              </a:cxn>
              <a:cxn ang="0">
                <a:pos x="2328" y="1555"/>
              </a:cxn>
              <a:cxn ang="0">
                <a:pos x="2461" y="1808"/>
              </a:cxn>
              <a:cxn ang="0">
                <a:pos x="2488" y="1984"/>
              </a:cxn>
              <a:cxn ang="0">
                <a:pos x="2493" y="2599"/>
              </a:cxn>
              <a:cxn ang="0">
                <a:pos x="2358" y="2810"/>
              </a:cxn>
              <a:cxn ang="0">
                <a:pos x="2022" y="2920"/>
              </a:cxn>
              <a:cxn ang="0">
                <a:pos x="1651" y="2999"/>
              </a:cxn>
              <a:cxn ang="0">
                <a:pos x="1270" y="3179"/>
              </a:cxn>
              <a:cxn ang="0">
                <a:pos x="789" y="3615"/>
              </a:cxn>
              <a:cxn ang="0">
                <a:pos x="64" y="3627"/>
              </a:cxn>
            </a:cxnLst>
            <a:rect l="0" t="0" r="r" b="b"/>
            <a:pathLst>
              <a:path w="2546" h="3691">
                <a:moveTo>
                  <a:pt x="64" y="3627"/>
                </a:moveTo>
                <a:cubicBezTo>
                  <a:pt x="8" y="3583"/>
                  <a:pt x="0" y="3568"/>
                  <a:pt x="3" y="3520"/>
                </a:cubicBezTo>
                <a:cubicBezTo>
                  <a:pt x="6" y="3475"/>
                  <a:pt x="19" y="3456"/>
                  <a:pt x="74" y="3416"/>
                </a:cubicBezTo>
                <a:cubicBezTo>
                  <a:pt x="110" y="3389"/>
                  <a:pt x="141" y="3359"/>
                  <a:pt x="141" y="3346"/>
                </a:cubicBezTo>
                <a:cubicBezTo>
                  <a:pt x="142" y="3335"/>
                  <a:pt x="114" y="3314"/>
                  <a:pt x="78" y="3298"/>
                </a:cubicBezTo>
                <a:cubicBezTo>
                  <a:pt x="5" y="3267"/>
                  <a:pt x="2" y="3253"/>
                  <a:pt x="48" y="3192"/>
                </a:cubicBezTo>
                <a:cubicBezTo>
                  <a:pt x="78" y="3154"/>
                  <a:pt x="82" y="3143"/>
                  <a:pt x="66" y="3090"/>
                </a:cubicBezTo>
                <a:cubicBezTo>
                  <a:pt x="50" y="3040"/>
                  <a:pt x="51" y="3029"/>
                  <a:pt x="75" y="3011"/>
                </a:cubicBezTo>
                <a:cubicBezTo>
                  <a:pt x="91" y="2999"/>
                  <a:pt x="122" y="2994"/>
                  <a:pt x="149" y="2999"/>
                </a:cubicBezTo>
                <a:cubicBezTo>
                  <a:pt x="184" y="3005"/>
                  <a:pt x="208" y="2997"/>
                  <a:pt x="258" y="2959"/>
                </a:cubicBezTo>
                <a:cubicBezTo>
                  <a:pt x="301" y="2923"/>
                  <a:pt x="344" y="2906"/>
                  <a:pt x="403" y="2898"/>
                </a:cubicBezTo>
                <a:cubicBezTo>
                  <a:pt x="477" y="2888"/>
                  <a:pt x="490" y="2882"/>
                  <a:pt x="510" y="2835"/>
                </a:cubicBezTo>
                <a:cubicBezTo>
                  <a:pt x="525" y="2807"/>
                  <a:pt x="568" y="2752"/>
                  <a:pt x="610" y="2712"/>
                </a:cubicBezTo>
                <a:cubicBezTo>
                  <a:pt x="659" y="2664"/>
                  <a:pt x="686" y="2624"/>
                  <a:pt x="693" y="2584"/>
                </a:cubicBezTo>
                <a:cubicBezTo>
                  <a:pt x="702" y="2533"/>
                  <a:pt x="714" y="2522"/>
                  <a:pt x="803" y="2482"/>
                </a:cubicBezTo>
                <a:cubicBezTo>
                  <a:pt x="885" y="2443"/>
                  <a:pt x="918" y="2415"/>
                  <a:pt x="995" y="2319"/>
                </a:cubicBezTo>
                <a:cubicBezTo>
                  <a:pt x="1082" y="2210"/>
                  <a:pt x="1088" y="2195"/>
                  <a:pt x="1083" y="2128"/>
                </a:cubicBezTo>
                <a:cubicBezTo>
                  <a:pt x="1078" y="2064"/>
                  <a:pt x="1072" y="2053"/>
                  <a:pt x="1027" y="2032"/>
                </a:cubicBezTo>
                <a:cubicBezTo>
                  <a:pt x="954" y="2002"/>
                  <a:pt x="926" y="1915"/>
                  <a:pt x="971" y="1866"/>
                </a:cubicBezTo>
                <a:cubicBezTo>
                  <a:pt x="989" y="1847"/>
                  <a:pt x="1030" y="1789"/>
                  <a:pt x="1066" y="1736"/>
                </a:cubicBezTo>
                <a:cubicBezTo>
                  <a:pt x="1165" y="1579"/>
                  <a:pt x="1267" y="1459"/>
                  <a:pt x="1310" y="1448"/>
                </a:cubicBezTo>
                <a:cubicBezTo>
                  <a:pt x="1374" y="1431"/>
                  <a:pt x="1390" y="1408"/>
                  <a:pt x="1390" y="1333"/>
                </a:cubicBezTo>
                <a:cubicBezTo>
                  <a:pt x="1390" y="1279"/>
                  <a:pt x="1381" y="1255"/>
                  <a:pt x="1352" y="1226"/>
                </a:cubicBezTo>
                <a:cubicBezTo>
                  <a:pt x="1306" y="1184"/>
                  <a:pt x="1181" y="1120"/>
                  <a:pt x="1144" y="1120"/>
                </a:cubicBezTo>
                <a:cubicBezTo>
                  <a:pt x="1104" y="1120"/>
                  <a:pt x="902" y="789"/>
                  <a:pt x="891" y="704"/>
                </a:cubicBezTo>
                <a:cubicBezTo>
                  <a:pt x="886" y="669"/>
                  <a:pt x="894" y="664"/>
                  <a:pt x="992" y="647"/>
                </a:cubicBezTo>
                <a:cubicBezTo>
                  <a:pt x="1181" y="611"/>
                  <a:pt x="1240" y="562"/>
                  <a:pt x="1222" y="451"/>
                </a:cubicBezTo>
                <a:cubicBezTo>
                  <a:pt x="1202" y="323"/>
                  <a:pt x="1200" y="322"/>
                  <a:pt x="1142" y="311"/>
                </a:cubicBezTo>
                <a:cubicBezTo>
                  <a:pt x="1069" y="296"/>
                  <a:pt x="1038" y="240"/>
                  <a:pt x="1038" y="114"/>
                </a:cubicBezTo>
                <a:cubicBezTo>
                  <a:pt x="1038" y="2"/>
                  <a:pt x="1042" y="0"/>
                  <a:pt x="1195" y="0"/>
                </a:cubicBezTo>
                <a:lnTo>
                  <a:pt x="1302" y="0"/>
                </a:lnTo>
                <a:lnTo>
                  <a:pt x="1334" y="82"/>
                </a:lnTo>
                <a:cubicBezTo>
                  <a:pt x="1362" y="152"/>
                  <a:pt x="1387" y="183"/>
                  <a:pt x="1494" y="266"/>
                </a:cubicBezTo>
                <a:cubicBezTo>
                  <a:pt x="1565" y="322"/>
                  <a:pt x="1664" y="389"/>
                  <a:pt x="1714" y="418"/>
                </a:cubicBezTo>
                <a:cubicBezTo>
                  <a:pt x="1800" y="464"/>
                  <a:pt x="1805" y="471"/>
                  <a:pt x="1802" y="523"/>
                </a:cubicBezTo>
                <a:cubicBezTo>
                  <a:pt x="1798" y="571"/>
                  <a:pt x="1806" y="583"/>
                  <a:pt x="1858" y="613"/>
                </a:cubicBezTo>
                <a:lnTo>
                  <a:pt x="1917" y="647"/>
                </a:lnTo>
                <a:lnTo>
                  <a:pt x="1955" y="611"/>
                </a:lnTo>
                <a:cubicBezTo>
                  <a:pt x="1976" y="592"/>
                  <a:pt x="1997" y="576"/>
                  <a:pt x="2003" y="576"/>
                </a:cubicBezTo>
                <a:cubicBezTo>
                  <a:pt x="2008" y="576"/>
                  <a:pt x="2035" y="608"/>
                  <a:pt x="2064" y="648"/>
                </a:cubicBezTo>
                <a:cubicBezTo>
                  <a:pt x="2093" y="687"/>
                  <a:pt x="2125" y="720"/>
                  <a:pt x="2134" y="720"/>
                </a:cubicBezTo>
                <a:cubicBezTo>
                  <a:pt x="2146" y="720"/>
                  <a:pt x="2173" y="704"/>
                  <a:pt x="2197" y="687"/>
                </a:cubicBezTo>
                <a:cubicBezTo>
                  <a:pt x="2221" y="667"/>
                  <a:pt x="2243" y="655"/>
                  <a:pt x="2246" y="658"/>
                </a:cubicBezTo>
                <a:cubicBezTo>
                  <a:pt x="2248" y="661"/>
                  <a:pt x="2266" y="715"/>
                  <a:pt x="2285" y="778"/>
                </a:cubicBezTo>
                <a:cubicBezTo>
                  <a:pt x="2304" y="843"/>
                  <a:pt x="2336" y="909"/>
                  <a:pt x="2358" y="931"/>
                </a:cubicBezTo>
                <a:lnTo>
                  <a:pt x="2398" y="971"/>
                </a:lnTo>
                <a:lnTo>
                  <a:pt x="2365" y="1013"/>
                </a:lnTo>
                <a:cubicBezTo>
                  <a:pt x="2347" y="1037"/>
                  <a:pt x="2334" y="1066"/>
                  <a:pt x="2338" y="1077"/>
                </a:cubicBezTo>
                <a:cubicBezTo>
                  <a:pt x="2341" y="1090"/>
                  <a:pt x="2389" y="1136"/>
                  <a:pt x="2445" y="1183"/>
                </a:cubicBezTo>
                <a:lnTo>
                  <a:pt x="2546" y="1267"/>
                </a:lnTo>
                <a:lnTo>
                  <a:pt x="2456" y="1357"/>
                </a:lnTo>
                <a:cubicBezTo>
                  <a:pt x="2390" y="1424"/>
                  <a:pt x="2357" y="1475"/>
                  <a:pt x="2328" y="1555"/>
                </a:cubicBezTo>
                <a:cubicBezTo>
                  <a:pt x="2282" y="1675"/>
                  <a:pt x="2285" y="1704"/>
                  <a:pt x="2347" y="1719"/>
                </a:cubicBezTo>
                <a:cubicBezTo>
                  <a:pt x="2371" y="1725"/>
                  <a:pt x="2422" y="1765"/>
                  <a:pt x="2461" y="1808"/>
                </a:cubicBezTo>
                <a:lnTo>
                  <a:pt x="2531" y="1888"/>
                </a:lnTo>
                <a:lnTo>
                  <a:pt x="2488" y="1984"/>
                </a:lnTo>
                <a:cubicBezTo>
                  <a:pt x="2446" y="2077"/>
                  <a:pt x="2445" y="2088"/>
                  <a:pt x="2450" y="2319"/>
                </a:cubicBezTo>
                <a:cubicBezTo>
                  <a:pt x="2454" y="2544"/>
                  <a:pt x="2456" y="2559"/>
                  <a:pt x="2493" y="2599"/>
                </a:cubicBezTo>
                <a:cubicBezTo>
                  <a:pt x="2538" y="2645"/>
                  <a:pt x="2525" y="2671"/>
                  <a:pt x="2445" y="2704"/>
                </a:cubicBezTo>
                <a:cubicBezTo>
                  <a:pt x="2410" y="2719"/>
                  <a:pt x="2386" y="2747"/>
                  <a:pt x="2358" y="2810"/>
                </a:cubicBezTo>
                <a:cubicBezTo>
                  <a:pt x="2334" y="2864"/>
                  <a:pt x="2307" y="2901"/>
                  <a:pt x="2283" y="2909"/>
                </a:cubicBezTo>
                <a:cubicBezTo>
                  <a:pt x="2202" y="2941"/>
                  <a:pt x="2102" y="2944"/>
                  <a:pt x="2022" y="2920"/>
                </a:cubicBezTo>
                <a:cubicBezTo>
                  <a:pt x="1901" y="2883"/>
                  <a:pt x="1880" y="2888"/>
                  <a:pt x="1830" y="2960"/>
                </a:cubicBezTo>
                <a:cubicBezTo>
                  <a:pt x="1781" y="3032"/>
                  <a:pt x="1773" y="3034"/>
                  <a:pt x="1651" y="2999"/>
                </a:cubicBezTo>
                <a:cubicBezTo>
                  <a:pt x="1546" y="2968"/>
                  <a:pt x="1416" y="2975"/>
                  <a:pt x="1378" y="3015"/>
                </a:cubicBezTo>
                <a:cubicBezTo>
                  <a:pt x="1363" y="3029"/>
                  <a:pt x="1315" y="3103"/>
                  <a:pt x="1270" y="3179"/>
                </a:cubicBezTo>
                <a:cubicBezTo>
                  <a:pt x="1194" y="3312"/>
                  <a:pt x="1181" y="3325"/>
                  <a:pt x="989" y="3466"/>
                </a:cubicBezTo>
                <a:lnTo>
                  <a:pt x="789" y="3615"/>
                </a:lnTo>
                <a:lnTo>
                  <a:pt x="522" y="3647"/>
                </a:lnTo>
                <a:cubicBezTo>
                  <a:pt x="160" y="3691"/>
                  <a:pt x="144" y="3691"/>
                  <a:pt x="64" y="36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Костромская область"/>
          <p:cNvSpPr>
            <a:spLocks/>
          </p:cNvSpPr>
          <p:nvPr/>
        </p:nvSpPr>
        <p:spPr bwMode="auto">
          <a:xfrm>
            <a:off x="1589147" y="3049974"/>
            <a:ext cx="462964" cy="179722"/>
          </a:xfrm>
          <a:custGeom>
            <a:avLst/>
            <a:gdLst/>
            <a:ahLst/>
            <a:cxnLst>
              <a:cxn ang="0">
                <a:pos x="922" y="645"/>
              </a:cxn>
              <a:cxn ang="0">
                <a:pos x="811" y="571"/>
              </a:cxn>
              <a:cxn ang="0">
                <a:pos x="752" y="607"/>
              </a:cxn>
              <a:cxn ang="0">
                <a:pos x="482" y="587"/>
              </a:cxn>
              <a:cxn ang="0">
                <a:pos x="406" y="496"/>
              </a:cxn>
              <a:cxn ang="0">
                <a:pos x="328" y="370"/>
              </a:cxn>
              <a:cxn ang="0">
                <a:pos x="203" y="303"/>
              </a:cxn>
              <a:cxn ang="0">
                <a:pos x="34" y="290"/>
              </a:cxn>
              <a:cxn ang="0">
                <a:pos x="240" y="114"/>
              </a:cxn>
              <a:cxn ang="0">
                <a:pos x="408" y="26"/>
              </a:cxn>
              <a:cxn ang="0">
                <a:pos x="589" y="0"/>
              </a:cxn>
              <a:cxn ang="0">
                <a:pos x="901" y="139"/>
              </a:cxn>
              <a:cxn ang="0">
                <a:pos x="1182" y="367"/>
              </a:cxn>
              <a:cxn ang="0">
                <a:pos x="1341" y="378"/>
              </a:cxn>
              <a:cxn ang="0">
                <a:pos x="1456" y="373"/>
              </a:cxn>
              <a:cxn ang="0">
                <a:pos x="1432" y="416"/>
              </a:cxn>
              <a:cxn ang="0">
                <a:pos x="1408" y="520"/>
              </a:cxn>
              <a:cxn ang="0">
                <a:pos x="1408" y="605"/>
              </a:cxn>
              <a:cxn ang="0">
                <a:pos x="1318" y="597"/>
              </a:cxn>
              <a:cxn ang="0">
                <a:pos x="1170" y="627"/>
              </a:cxn>
              <a:cxn ang="0">
                <a:pos x="922" y="645"/>
              </a:cxn>
            </a:cxnLst>
            <a:rect l="0" t="0" r="r" b="b"/>
            <a:pathLst>
              <a:path w="1456" h="730">
                <a:moveTo>
                  <a:pt x="922" y="645"/>
                </a:moveTo>
                <a:lnTo>
                  <a:pt x="811" y="571"/>
                </a:lnTo>
                <a:lnTo>
                  <a:pt x="752" y="607"/>
                </a:lnTo>
                <a:cubicBezTo>
                  <a:pt x="664" y="656"/>
                  <a:pt x="579" y="650"/>
                  <a:pt x="482" y="587"/>
                </a:cubicBezTo>
                <a:cubicBezTo>
                  <a:pt x="414" y="544"/>
                  <a:pt x="402" y="530"/>
                  <a:pt x="406" y="496"/>
                </a:cubicBezTo>
                <a:cubicBezTo>
                  <a:pt x="411" y="467"/>
                  <a:pt x="394" y="437"/>
                  <a:pt x="328" y="370"/>
                </a:cubicBezTo>
                <a:cubicBezTo>
                  <a:pt x="246" y="285"/>
                  <a:pt x="242" y="282"/>
                  <a:pt x="203" y="303"/>
                </a:cubicBezTo>
                <a:cubicBezTo>
                  <a:pt x="162" y="323"/>
                  <a:pt x="78" y="317"/>
                  <a:pt x="34" y="290"/>
                </a:cubicBezTo>
                <a:cubicBezTo>
                  <a:pt x="0" y="267"/>
                  <a:pt x="96" y="187"/>
                  <a:pt x="240" y="114"/>
                </a:cubicBezTo>
                <a:cubicBezTo>
                  <a:pt x="306" y="79"/>
                  <a:pt x="382" y="40"/>
                  <a:pt x="408" y="26"/>
                </a:cubicBezTo>
                <a:cubicBezTo>
                  <a:pt x="442" y="8"/>
                  <a:pt x="498" y="0"/>
                  <a:pt x="589" y="0"/>
                </a:cubicBezTo>
                <a:cubicBezTo>
                  <a:pt x="754" y="0"/>
                  <a:pt x="827" y="32"/>
                  <a:pt x="901" y="139"/>
                </a:cubicBezTo>
                <a:cubicBezTo>
                  <a:pt x="1010" y="296"/>
                  <a:pt x="1045" y="325"/>
                  <a:pt x="1182" y="367"/>
                </a:cubicBezTo>
                <a:cubicBezTo>
                  <a:pt x="1304" y="402"/>
                  <a:pt x="1314" y="403"/>
                  <a:pt x="1341" y="378"/>
                </a:cubicBezTo>
                <a:cubicBezTo>
                  <a:pt x="1378" y="346"/>
                  <a:pt x="1456" y="343"/>
                  <a:pt x="1456" y="373"/>
                </a:cubicBezTo>
                <a:cubicBezTo>
                  <a:pt x="1456" y="386"/>
                  <a:pt x="1445" y="405"/>
                  <a:pt x="1432" y="416"/>
                </a:cubicBezTo>
                <a:cubicBezTo>
                  <a:pt x="1416" y="429"/>
                  <a:pt x="1408" y="464"/>
                  <a:pt x="1408" y="520"/>
                </a:cubicBezTo>
                <a:lnTo>
                  <a:pt x="1408" y="605"/>
                </a:lnTo>
                <a:lnTo>
                  <a:pt x="1318" y="597"/>
                </a:lnTo>
                <a:cubicBezTo>
                  <a:pt x="1243" y="591"/>
                  <a:pt x="1219" y="595"/>
                  <a:pt x="1170" y="627"/>
                </a:cubicBezTo>
                <a:cubicBezTo>
                  <a:pt x="1016" y="730"/>
                  <a:pt x="1043" y="728"/>
                  <a:pt x="922" y="6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Иркутская область"/>
          <p:cNvSpPr>
            <a:spLocks/>
          </p:cNvSpPr>
          <p:nvPr/>
        </p:nvSpPr>
        <p:spPr bwMode="auto">
          <a:xfrm>
            <a:off x="4835003" y="3229696"/>
            <a:ext cx="1332931" cy="1164284"/>
          </a:xfrm>
          <a:custGeom>
            <a:avLst/>
            <a:gdLst/>
            <a:ahLst/>
            <a:cxnLst>
              <a:cxn ang="0">
                <a:pos x="1845" y="4693"/>
              </a:cxn>
              <a:cxn ang="0">
                <a:pos x="1506" y="4461"/>
              </a:cxn>
              <a:cxn ang="0">
                <a:pos x="1063" y="4231"/>
              </a:cxn>
              <a:cxn ang="0">
                <a:pos x="759" y="4274"/>
              </a:cxn>
              <a:cxn ang="0">
                <a:pos x="476" y="4194"/>
              </a:cxn>
              <a:cxn ang="0">
                <a:pos x="72" y="4021"/>
              </a:cxn>
              <a:cxn ang="0">
                <a:pos x="80" y="3869"/>
              </a:cxn>
              <a:cxn ang="0">
                <a:pos x="191" y="3645"/>
              </a:cxn>
              <a:cxn ang="0">
                <a:pos x="311" y="3189"/>
              </a:cxn>
              <a:cxn ang="0">
                <a:pos x="322" y="2984"/>
              </a:cxn>
              <a:cxn ang="0">
                <a:pos x="320" y="2717"/>
              </a:cxn>
              <a:cxn ang="0">
                <a:pos x="460" y="2613"/>
              </a:cxn>
              <a:cxn ang="0">
                <a:pos x="674" y="2512"/>
              </a:cxn>
              <a:cxn ang="0">
                <a:pos x="869" y="2682"/>
              </a:cxn>
              <a:cxn ang="0">
                <a:pos x="1045" y="2311"/>
              </a:cxn>
              <a:cxn ang="0">
                <a:pos x="1144" y="2066"/>
              </a:cxn>
              <a:cxn ang="0">
                <a:pos x="1332" y="2024"/>
              </a:cxn>
              <a:cxn ang="0">
                <a:pos x="1600" y="2063"/>
              </a:cxn>
              <a:cxn ang="0">
                <a:pos x="1600" y="1796"/>
              </a:cxn>
              <a:cxn ang="0">
                <a:pos x="1584" y="1554"/>
              </a:cxn>
              <a:cxn ang="0">
                <a:pos x="1434" y="1391"/>
              </a:cxn>
              <a:cxn ang="0">
                <a:pos x="1424" y="1167"/>
              </a:cxn>
              <a:cxn ang="0">
                <a:pos x="1594" y="767"/>
              </a:cxn>
              <a:cxn ang="0">
                <a:pos x="1562" y="535"/>
              </a:cxn>
              <a:cxn ang="0">
                <a:pos x="1514" y="314"/>
              </a:cxn>
              <a:cxn ang="0">
                <a:pos x="1634" y="69"/>
              </a:cxn>
              <a:cxn ang="0">
                <a:pos x="1724" y="104"/>
              </a:cxn>
              <a:cxn ang="0">
                <a:pos x="1893" y="213"/>
              </a:cxn>
              <a:cxn ang="0">
                <a:pos x="2020" y="456"/>
              </a:cxn>
              <a:cxn ang="0">
                <a:pos x="2144" y="631"/>
              </a:cxn>
              <a:cxn ang="0">
                <a:pos x="2303" y="957"/>
              </a:cxn>
              <a:cxn ang="0">
                <a:pos x="2316" y="1634"/>
              </a:cxn>
              <a:cxn ang="0">
                <a:pos x="2567" y="1696"/>
              </a:cxn>
              <a:cxn ang="0">
                <a:pos x="2933" y="1541"/>
              </a:cxn>
              <a:cxn ang="0">
                <a:pos x="3064" y="1522"/>
              </a:cxn>
              <a:cxn ang="0">
                <a:pos x="3207" y="1112"/>
              </a:cxn>
              <a:cxn ang="0">
                <a:pos x="3624" y="1005"/>
              </a:cxn>
              <a:cxn ang="0">
                <a:pos x="3816" y="1069"/>
              </a:cxn>
              <a:cxn ang="0">
                <a:pos x="4189" y="1381"/>
              </a:cxn>
              <a:cxn ang="0">
                <a:pos x="3920" y="1572"/>
              </a:cxn>
              <a:cxn ang="0">
                <a:pos x="4109" y="1940"/>
              </a:cxn>
              <a:cxn ang="0">
                <a:pos x="3852" y="2064"/>
              </a:cxn>
              <a:cxn ang="0">
                <a:pos x="3858" y="1941"/>
              </a:cxn>
              <a:cxn ang="0">
                <a:pos x="3639" y="2120"/>
              </a:cxn>
              <a:cxn ang="0">
                <a:pos x="3391" y="2341"/>
              </a:cxn>
              <a:cxn ang="0">
                <a:pos x="3183" y="2287"/>
              </a:cxn>
              <a:cxn ang="0">
                <a:pos x="2951" y="2341"/>
              </a:cxn>
              <a:cxn ang="0">
                <a:pos x="2672" y="2469"/>
              </a:cxn>
              <a:cxn ang="0">
                <a:pos x="2495" y="2668"/>
              </a:cxn>
              <a:cxn ang="0">
                <a:pos x="2588" y="2812"/>
              </a:cxn>
              <a:cxn ang="0">
                <a:pos x="2624" y="3191"/>
              </a:cxn>
              <a:cxn ang="0">
                <a:pos x="2688" y="3660"/>
              </a:cxn>
              <a:cxn ang="0">
                <a:pos x="2488" y="4055"/>
              </a:cxn>
              <a:cxn ang="0">
                <a:pos x="2175" y="4484"/>
              </a:cxn>
              <a:cxn ang="0">
                <a:pos x="2005" y="4725"/>
              </a:cxn>
              <a:cxn ang="0">
                <a:pos x="1917" y="4735"/>
              </a:cxn>
            </a:cxnLst>
            <a:rect l="0" t="0" r="r" b="b"/>
            <a:pathLst>
              <a:path w="4192" h="4764">
                <a:moveTo>
                  <a:pt x="1917" y="4735"/>
                </a:moveTo>
                <a:cubicBezTo>
                  <a:pt x="1911" y="4714"/>
                  <a:pt x="1888" y="4701"/>
                  <a:pt x="1845" y="4693"/>
                </a:cubicBezTo>
                <a:cubicBezTo>
                  <a:pt x="1789" y="4684"/>
                  <a:pt x="1783" y="4677"/>
                  <a:pt x="1788" y="4647"/>
                </a:cubicBezTo>
                <a:cubicBezTo>
                  <a:pt x="1799" y="4594"/>
                  <a:pt x="1596" y="4461"/>
                  <a:pt x="1506" y="4461"/>
                </a:cubicBezTo>
                <a:cubicBezTo>
                  <a:pt x="1460" y="4461"/>
                  <a:pt x="1388" y="4434"/>
                  <a:pt x="1258" y="4370"/>
                </a:cubicBezTo>
                <a:cubicBezTo>
                  <a:pt x="1093" y="4290"/>
                  <a:pt x="1072" y="4274"/>
                  <a:pt x="1063" y="4231"/>
                </a:cubicBezTo>
                <a:cubicBezTo>
                  <a:pt x="1042" y="4130"/>
                  <a:pt x="964" y="4128"/>
                  <a:pt x="868" y="4228"/>
                </a:cubicBezTo>
                <a:cubicBezTo>
                  <a:pt x="799" y="4298"/>
                  <a:pt x="797" y="4300"/>
                  <a:pt x="759" y="4274"/>
                </a:cubicBezTo>
                <a:cubicBezTo>
                  <a:pt x="727" y="4253"/>
                  <a:pt x="711" y="4252"/>
                  <a:pt x="679" y="4266"/>
                </a:cubicBezTo>
                <a:cubicBezTo>
                  <a:pt x="642" y="4284"/>
                  <a:pt x="621" y="4276"/>
                  <a:pt x="476" y="4194"/>
                </a:cubicBezTo>
                <a:cubicBezTo>
                  <a:pt x="336" y="4117"/>
                  <a:pt x="300" y="4103"/>
                  <a:pt x="228" y="4101"/>
                </a:cubicBezTo>
                <a:cubicBezTo>
                  <a:pt x="146" y="4101"/>
                  <a:pt x="140" y="4096"/>
                  <a:pt x="72" y="4021"/>
                </a:cubicBezTo>
                <a:cubicBezTo>
                  <a:pt x="34" y="3976"/>
                  <a:pt x="2" y="3936"/>
                  <a:pt x="0" y="3930"/>
                </a:cubicBezTo>
                <a:cubicBezTo>
                  <a:pt x="0" y="3925"/>
                  <a:pt x="37" y="3896"/>
                  <a:pt x="80" y="3869"/>
                </a:cubicBezTo>
                <a:cubicBezTo>
                  <a:pt x="125" y="3840"/>
                  <a:pt x="160" y="3816"/>
                  <a:pt x="162" y="3815"/>
                </a:cubicBezTo>
                <a:cubicBezTo>
                  <a:pt x="162" y="3813"/>
                  <a:pt x="175" y="3736"/>
                  <a:pt x="191" y="3645"/>
                </a:cubicBezTo>
                <a:cubicBezTo>
                  <a:pt x="216" y="3498"/>
                  <a:pt x="216" y="3469"/>
                  <a:pt x="199" y="3415"/>
                </a:cubicBezTo>
                <a:cubicBezTo>
                  <a:pt x="173" y="3344"/>
                  <a:pt x="165" y="3360"/>
                  <a:pt x="311" y="3189"/>
                </a:cubicBezTo>
                <a:lnTo>
                  <a:pt x="373" y="3116"/>
                </a:lnTo>
                <a:lnTo>
                  <a:pt x="322" y="2984"/>
                </a:lnTo>
                <a:cubicBezTo>
                  <a:pt x="295" y="2911"/>
                  <a:pt x="272" y="2842"/>
                  <a:pt x="272" y="2831"/>
                </a:cubicBezTo>
                <a:cubicBezTo>
                  <a:pt x="272" y="2821"/>
                  <a:pt x="293" y="2770"/>
                  <a:pt x="320" y="2717"/>
                </a:cubicBezTo>
                <a:lnTo>
                  <a:pt x="368" y="2623"/>
                </a:lnTo>
                <a:lnTo>
                  <a:pt x="460" y="2613"/>
                </a:lnTo>
                <a:cubicBezTo>
                  <a:pt x="604" y="2597"/>
                  <a:pt x="616" y="2592"/>
                  <a:pt x="640" y="2549"/>
                </a:cubicBezTo>
                <a:cubicBezTo>
                  <a:pt x="653" y="2527"/>
                  <a:pt x="668" y="2509"/>
                  <a:pt x="674" y="2512"/>
                </a:cubicBezTo>
                <a:cubicBezTo>
                  <a:pt x="680" y="2514"/>
                  <a:pt x="716" y="2556"/>
                  <a:pt x="752" y="2602"/>
                </a:cubicBezTo>
                <a:cubicBezTo>
                  <a:pt x="810" y="2676"/>
                  <a:pt x="824" y="2685"/>
                  <a:pt x="869" y="2682"/>
                </a:cubicBezTo>
                <a:cubicBezTo>
                  <a:pt x="920" y="2677"/>
                  <a:pt x="920" y="2676"/>
                  <a:pt x="922" y="2588"/>
                </a:cubicBezTo>
                <a:cubicBezTo>
                  <a:pt x="922" y="2504"/>
                  <a:pt x="930" y="2487"/>
                  <a:pt x="1045" y="2311"/>
                </a:cubicBezTo>
                <a:lnTo>
                  <a:pt x="1168" y="2125"/>
                </a:lnTo>
                <a:lnTo>
                  <a:pt x="1144" y="2066"/>
                </a:lnTo>
                <a:cubicBezTo>
                  <a:pt x="1111" y="1988"/>
                  <a:pt x="1112" y="1983"/>
                  <a:pt x="1176" y="1972"/>
                </a:cubicBezTo>
                <a:cubicBezTo>
                  <a:pt x="1223" y="1964"/>
                  <a:pt x="1247" y="1972"/>
                  <a:pt x="1332" y="2024"/>
                </a:cubicBezTo>
                <a:cubicBezTo>
                  <a:pt x="1431" y="2087"/>
                  <a:pt x="1541" y="2125"/>
                  <a:pt x="1581" y="2112"/>
                </a:cubicBezTo>
                <a:cubicBezTo>
                  <a:pt x="1591" y="2109"/>
                  <a:pt x="1600" y="2087"/>
                  <a:pt x="1600" y="2063"/>
                </a:cubicBezTo>
                <a:cubicBezTo>
                  <a:pt x="1600" y="2040"/>
                  <a:pt x="1615" y="1989"/>
                  <a:pt x="1632" y="1951"/>
                </a:cubicBezTo>
                <a:cubicBezTo>
                  <a:pt x="1676" y="1855"/>
                  <a:pt x="1674" y="1844"/>
                  <a:pt x="1600" y="1796"/>
                </a:cubicBezTo>
                <a:cubicBezTo>
                  <a:pt x="1530" y="1749"/>
                  <a:pt x="1527" y="1736"/>
                  <a:pt x="1560" y="1677"/>
                </a:cubicBezTo>
                <a:cubicBezTo>
                  <a:pt x="1573" y="1655"/>
                  <a:pt x="1584" y="1599"/>
                  <a:pt x="1584" y="1554"/>
                </a:cubicBezTo>
                <a:cubicBezTo>
                  <a:pt x="1584" y="1474"/>
                  <a:pt x="1583" y="1471"/>
                  <a:pt x="1532" y="1453"/>
                </a:cubicBezTo>
                <a:cubicBezTo>
                  <a:pt x="1501" y="1444"/>
                  <a:pt x="1458" y="1415"/>
                  <a:pt x="1434" y="1391"/>
                </a:cubicBezTo>
                <a:cubicBezTo>
                  <a:pt x="1394" y="1348"/>
                  <a:pt x="1391" y="1340"/>
                  <a:pt x="1407" y="1282"/>
                </a:cubicBezTo>
                <a:cubicBezTo>
                  <a:pt x="1416" y="1248"/>
                  <a:pt x="1424" y="1196"/>
                  <a:pt x="1424" y="1167"/>
                </a:cubicBezTo>
                <a:cubicBezTo>
                  <a:pt x="1424" y="1125"/>
                  <a:pt x="1442" y="1092"/>
                  <a:pt x="1495" y="1031"/>
                </a:cubicBezTo>
                <a:cubicBezTo>
                  <a:pt x="1562" y="951"/>
                  <a:pt x="1565" y="941"/>
                  <a:pt x="1594" y="767"/>
                </a:cubicBezTo>
                <a:lnTo>
                  <a:pt x="1623" y="586"/>
                </a:lnTo>
                <a:lnTo>
                  <a:pt x="1562" y="535"/>
                </a:lnTo>
                <a:lnTo>
                  <a:pt x="1501" y="485"/>
                </a:lnTo>
                <a:lnTo>
                  <a:pt x="1514" y="314"/>
                </a:lnTo>
                <a:lnTo>
                  <a:pt x="1525" y="143"/>
                </a:lnTo>
                <a:lnTo>
                  <a:pt x="1634" y="69"/>
                </a:lnTo>
                <a:cubicBezTo>
                  <a:pt x="1732" y="5"/>
                  <a:pt x="1744" y="0"/>
                  <a:pt x="1759" y="24"/>
                </a:cubicBezTo>
                <a:cubicBezTo>
                  <a:pt x="1772" y="47"/>
                  <a:pt x="1764" y="64"/>
                  <a:pt x="1724" y="104"/>
                </a:cubicBezTo>
                <a:cubicBezTo>
                  <a:pt x="1663" y="168"/>
                  <a:pt x="1674" y="183"/>
                  <a:pt x="1799" y="199"/>
                </a:cubicBezTo>
                <a:lnTo>
                  <a:pt x="1893" y="213"/>
                </a:lnTo>
                <a:lnTo>
                  <a:pt x="1954" y="312"/>
                </a:lnTo>
                <a:cubicBezTo>
                  <a:pt x="1988" y="367"/>
                  <a:pt x="2016" y="432"/>
                  <a:pt x="2020" y="456"/>
                </a:cubicBezTo>
                <a:cubicBezTo>
                  <a:pt x="2023" y="487"/>
                  <a:pt x="2045" y="514"/>
                  <a:pt x="2092" y="544"/>
                </a:cubicBezTo>
                <a:cubicBezTo>
                  <a:pt x="2152" y="586"/>
                  <a:pt x="2157" y="594"/>
                  <a:pt x="2144" y="631"/>
                </a:cubicBezTo>
                <a:cubicBezTo>
                  <a:pt x="2135" y="653"/>
                  <a:pt x="2128" y="685"/>
                  <a:pt x="2128" y="701"/>
                </a:cubicBezTo>
                <a:cubicBezTo>
                  <a:pt x="2128" y="746"/>
                  <a:pt x="2272" y="957"/>
                  <a:pt x="2303" y="957"/>
                </a:cubicBezTo>
                <a:cubicBezTo>
                  <a:pt x="2372" y="957"/>
                  <a:pt x="2373" y="967"/>
                  <a:pt x="2344" y="1309"/>
                </a:cubicBezTo>
                <a:lnTo>
                  <a:pt x="2316" y="1634"/>
                </a:lnTo>
                <a:lnTo>
                  <a:pt x="2378" y="1687"/>
                </a:lnTo>
                <a:cubicBezTo>
                  <a:pt x="2472" y="1768"/>
                  <a:pt x="2490" y="1768"/>
                  <a:pt x="2567" y="1696"/>
                </a:cubicBezTo>
                <a:cubicBezTo>
                  <a:pt x="2629" y="1637"/>
                  <a:pt x="2852" y="1485"/>
                  <a:pt x="2877" y="1485"/>
                </a:cubicBezTo>
                <a:cubicBezTo>
                  <a:pt x="2884" y="1485"/>
                  <a:pt x="2909" y="1509"/>
                  <a:pt x="2933" y="1541"/>
                </a:cubicBezTo>
                <a:cubicBezTo>
                  <a:pt x="2957" y="1572"/>
                  <a:pt x="2984" y="1597"/>
                  <a:pt x="2992" y="1597"/>
                </a:cubicBezTo>
                <a:cubicBezTo>
                  <a:pt x="3000" y="1597"/>
                  <a:pt x="3032" y="1564"/>
                  <a:pt x="3064" y="1522"/>
                </a:cubicBezTo>
                <a:cubicBezTo>
                  <a:pt x="3111" y="1461"/>
                  <a:pt x="3120" y="1434"/>
                  <a:pt x="3120" y="1372"/>
                </a:cubicBezTo>
                <a:cubicBezTo>
                  <a:pt x="3120" y="1312"/>
                  <a:pt x="3140" y="1253"/>
                  <a:pt x="3207" y="1112"/>
                </a:cubicBezTo>
                <a:cubicBezTo>
                  <a:pt x="3292" y="932"/>
                  <a:pt x="3293" y="930"/>
                  <a:pt x="3354" y="919"/>
                </a:cubicBezTo>
                <a:cubicBezTo>
                  <a:pt x="3501" y="895"/>
                  <a:pt x="3522" y="901"/>
                  <a:pt x="3624" y="1005"/>
                </a:cubicBezTo>
                <a:cubicBezTo>
                  <a:pt x="3677" y="1058"/>
                  <a:pt x="3727" y="1101"/>
                  <a:pt x="3736" y="1100"/>
                </a:cubicBezTo>
                <a:cubicBezTo>
                  <a:pt x="3744" y="1100"/>
                  <a:pt x="3781" y="1085"/>
                  <a:pt x="3816" y="1069"/>
                </a:cubicBezTo>
                <a:cubicBezTo>
                  <a:pt x="3852" y="1052"/>
                  <a:pt x="3893" y="1037"/>
                  <a:pt x="3908" y="1037"/>
                </a:cubicBezTo>
                <a:cubicBezTo>
                  <a:pt x="3935" y="1037"/>
                  <a:pt x="4178" y="1335"/>
                  <a:pt x="4189" y="1381"/>
                </a:cubicBezTo>
                <a:cubicBezTo>
                  <a:pt x="4192" y="1396"/>
                  <a:pt x="4162" y="1405"/>
                  <a:pt x="4072" y="1413"/>
                </a:cubicBezTo>
                <a:cubicBezTo>
                  <a:pt x="3932" y="1426"/>
                  <a:pt x="3920" y="1437"/>
                  <a:pt x="3920" y="1572"/>
                </a:cubicBezTo>
                <a:cubicBezTo>
                  <a:pt x="3920" y="1692"/>
                  <a:pt x="3965" y="1783"/>
                  <a:pt x="4032" y="1797"/>
                </a:cubicBezTo>
                <a:cubicBezTo>
                  <a:pt x="4088" y="1808"/>
                  <a:pt x="4117" y="1861"/>
                  <a:pt x="4109" y="1940"/>
                </a:cubicBezTo>
                <a:cubicBezTo>
                  <a:pt x="4103" y="1999"/>
                  <a:pt x="4042" y="2037"/>
                  <a:pt x="3930" y="2053"/>
                </a:cubicBezTo>
                <a:lnTo>
                  <a:pt x="3852" y="2064"/>
                </a:lnTo>
                <a:lnTo>
                  <a:pt x="3879" y="2028"/>
                </a:lnTo>
                <a:cubicBezTo>
                  <a:pt x="3914" y="1976"/>
                  <a:pt x="3912" y="1970"/>
                  <a:pt x="3858" y="1941"/>
                </a:cubicBezTo>
                <a:cubicBezTo>
                  <a:pt x="3813" y="1919"/>
                  <a:pt x="3810" y="1919"/>
                  <a:pt x="3730" y="1983"/>
                </a:cubicBezTo>
                <a:cubicBezTo>
                  <a:pt x="3661" y="2040"/>
                  <a:pt x="3648" y="2060"/>
                  <a:pt x="3639" y="2120"/>
                </a:cubicBezTo>
                <a:cubicBezTo>
                  <a:pt x="3632" y="2167"/>
                  <a:pt x="3612" y="2212"/>
                  <a:pt x="3580" y="2247"/>
                </a:cubicBezTo>
                <a:cubicBezTo>
                  <a:pt x="3519" y="2317"/>
                  <a:pt x="3500" y="2327"/>
                  <a:pt x="3391" y="2341"/>
                </a:cubicBezTo>
                <a:cubicBezTo>
                  <a:pt x="3301" y="2352"/>
                  <a:pt x="3301" y="2352"/>
                  <a:pt x="3284" y="2303"/>
                </a:cubicBezTo>
                <a:cubicBezTo>
                  <a:pt x="3263" y="2244"/>
                  <a:pt x="3245" y="2240"/>
                  <a:pt x="3183" y="2287"/>
                </a:cubicBezTo>
                <a:cubicBezTo>
                  <a:pt x="3138" y="2317"/>
                  <a:pt x="3132" y="2319"/>
                  <a:pt x="3066" y="2296"/>
                </a:cubicBezTo>
                <a:cubicBezTo>
                  <a:pt x="2986" y="2268"/>
                  <a:pt x="2967" y="2276"/>
                  <a:pt x="2951" y="2341"/>
                </a:cubicBezTo>
                <a:cubicBezTo>
                  <a:pt x="2936" y="2404"/>
                  <a:pt x="2920" y="2412"/>
                  <a:pt x="2813" y="2413"/>
                </a:cubicBezTo>
                <a:cubicBezTo>
                  <a:pt x="2698" y="2413"/>
                  <a:pt x="2672" y="2423"/>
                  <a:pt x="2672" y="2469"/>
                </a:cubicBezTo>
                <a:cubicBezTo>
                  <a:pt x="2672" y="2514"/>
                  <a:pt x="2656" y="2530"/>
                  <a:pt x="2568" y="2578"/>
                </a:cubicBezTo>
                <a:cubicBezTo>
                  <a:pt x="2520" y="2605"/>
                  <a:pt x="2503" y="2626"/>
                  <a:pt x="2495" y="2668"/>
                </a:cubicBezTo>
                <a:cubicBezTo>
                  <a:pt x="2482" y="2733"/>
                  <a:pt x="2490" y="2760"/>
                  <a:pt x="2527" y="2772"/>
                </a:cubicBezTo>
                <a:cubicBezTo>
                  <a:pt x="2543" y="2776"/>
                  <a:pt x="2570" y="2796"/>
                  <a:pt x="2588" y="2812"/>
                </a:cubicBezTo>
                <a:cubicBezTo>
                  <a:pt x="2620" y="2842"/>
                  <a:pt x="2621" y="2847"/>
                  <a:pt x="2597" y="2938"/>
                </a:cubicBezTo>
                <a:cubicBezTo>
                  <a:pt x="2573" y="3034"/>
                  <a:pt x="2573" y="3036"/>
                  <a:pt x="2624" y="3191"/>
                </a:cubicBezTo>
                <a:cubicBezTo>
                  <a:pt x="2653" y="3279"/>
                  <a:pt x="2682" y="3356"/>
                  <a:pt x="2690" y="3364"/>
                </a:cubicBezTo>
                <a:cubicBezTo>
                  <a:pt x="2709" y="3384"/>
                  <a:pt x="2708" y="3532"/>
                  <a:pt x="2688" y="3660"/>
                </a:cubicBezTo>
                <a:cubicBezTo>
                  <a:pt x="2679" y="3717"/>
                  <a:pt x="2668" y="3788"/>
                  <a:pt x="2663" y="3815"/>
                </a:cubicBezTo>
                <a:cubicBezTo>
                  <a:pt x="2658" y="3850"/>
                  <a:pt x="2605" y="3922"/>
                  <a:pt x="2488" y="4055"/>
                </a:cubicBezTo>
                <a:cubicBezTo>
                  <a:pt x="2386" y="4170"/>
                  <a:pt x="2314" y="4268"/>
                  <a:pt x="2303" y="4303"/>
                </a:cubicBezTo>
                <a:cubicBezTo>
                  <a:pt x="2293" y="4335"/>
                  <a:pt x="2236" y="4416"/>
                  <a:pt x="2175" y="4484"/>
                </a:cubicBezTo>
                <a:cubicBezTo>
                  <a:pt x="2095" y="4573"/>
                  <a:pt x="2064" y="4618"/>
                  <a:pt x="2064" y="4650"/>
                </a:cubicBezTo>
                <a:cubicBezTo>
                  <a:pt x="2064" y="4685"/>
                  <a:pt x="2052" y="4701"/>
                  <a:pt x="2005" y="4725"/>
                </a:cubicBezTo>
                <a:cubicBezTo>
                  <a:pt x="1972" y="4743"/>
                  <a:pt x="1940" y="4759"/>
                  <a:pt x="1935" y="4760"/>
                </a:cubicBezTo>
                <a:cubicBezTo>
                  <a:pt x="1928" y="4764"/>
                  <a:pt x="1920" y="4752"/>
                  <a:pt x="1917" y="47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Кабардино-Балкарская республика"/>
          <p:cNvSpPr>
            <a:spLocks/>
          </p:cNvSpPr>
          <p:nvPr/>
        </p:nvSpPr>
        <p:spPr bwMode="auto">
          <a:xfrm>
            <a:off x="642868" y="4136115"/>
            <a:ext cx="172976" cy="85954"/>
          </a:xfrm>
          <a:custGeom>
            <a:avLst/>
            <a:gdLst/>
            <a:ahLst/>
            <a:cxnLst>
              <a:cxn ang="0">
                <a:pos x="93" y="251"/>
              </a:cxn>
              <a:cxn ang="0">
                <a:pos x="32" y="117"/>
              </a:cxn>
              <a:cxn ang="0">
                <a:pos x="0" y="82"/>
              </a:cxn>
              <a:cxn ang="0">
                <a:pos x="80" y="42"/>
              </a:cxn>
              <a:cxn ang="0">
                <a:pos x="160" y="0"/>
              </a:cxn>
              <a:cxn ang="0">
                <a:pos x="246" y="48"/>
              </a:cxn>
              <a:cxn ang="0">
                <a:pos x="438" y="152"/>
              </a:cxn>
              <a:cxn ang="0">
                <a:pos x="545" y="208"/>
              </a:cxn>
              <a:cxn ang="0">
                <a:pos x="513" y="263"/>
              </a:cxn>
              <a:cxn ang="0">
                <a:pos x="389" y="307"/>
              </a:cxn>
              <a:cxn ang="0">
                <a:pos x="217" y="325"/>
              </a:cxn>
              <a:cxn ang="0">
                <a:pos x="131" y="352"/>
              </a:cxn>
              <a:cxn ang="0">
                <a:pos x="93" y="251"/>
              </a:cxn>
            </a:cxnLst>
            <a:rect l="0" t="0" r="r" b="b"/>
            <a:pathLst>
              <a:path w="545" h="352">
                <a:moveTo>
                  <a:pt x="93" y="251"/>
                </a:moveTo>
                <a:cubicBezTo>
                  <a:pt x="77" y="197"/>
                  <a:pt x="51" y="136"/>
                  <a:pt x="32" y="117"/>
                </a:cubicBezTo>
                <a:lnTo>
                  <a:pt x="0" y="82"/>
                </a:lnTo>
                <a:lnTo>
                  <a:pt x="80" y="42"/>
                </a:lnTo>
                <a:lnTo>
                  <a:pt x="160" y="0"/>
                </a:lnTo>
                <a:lnTo>
                  <a:pt x="246" y="48"/>
                </a:lnTo>
                <a:cubicBezTo>
                  <a:pt x="293" y="74"/>
                  <a:pt x="379" y="120"/>
                  <a:pt x="438" y="152"/>
                </a:cubicBezTo>
                <a:lnTo>
                  <a:pt x="545" y="208"/>
                </a:lnTo>
                <a:lnTo>
                  <a:pt x="513" y="263"/>
                </a:lnTo>
                <a:cubicBezTo>
                  <a:pt x="481" y="315"/>
                  <a:pt x="481" y="317"/>
                  <a:pt x="389" y="307"/>
                </a:cubicBezTo>
                <a:cubicBezTo>
                  <a:pt x="325" y="303"/>
                  <a:pt x="270" y="307"/>
                  <a:pt x="217" y="325"/>
                </a:cubicBezTo>
                <a:cubicBezTo>
                  <a:pt x="176" y="339"/>
                  <a:pt x="137" y="352"/>
                  <a:pt x="131" y="352"/>
                </a:cubicBezTo>
                <a:cubicBezTo>
                  <a:pt x="125" y="352"/>
                  <a:pt x="109" y="307"/>
                  <a:pt x="93" y="2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Калининградская область"/>
          <p:cNvSpPr>
            <a:spLocks/>
          </p:cNvSpPr>
          <p:nvPr/>
        </p:nvSpPr>
        <p:spPr bwMode="auto">
          <a:xfrm>
            <a:off x="454630" y="2499094"/>
            <a:ext cx="152626" cy="113303"/>
          </a:xfrm>
          <a:custGeom>
            <a:avLst/>
            <a:gdLst>
              <a:gd name="T0" fmla="*/ 275 w 30"/>
              <a:gd name="T1" fmla="*/ 405 h 29"/>
              <a:gd name="T2" fmla="*/ 118 w 30"/>
              <a:gd name="T3" fmla="*/ 186 h 29"/>
              <a:gd name="T4" fmla="*/ 113 w 30"/>
              <a:gd name="T5" fmla="*/ 0 h 29"/>
              <a:gd name="T6" fmla="*/ 204 w 30"/>
              <a:gd name="T7" fmla="*/ 53 h 29"/>
              <a:gd name="T8" fmla="*/ 270 w 30"/>
              <a:gd name="T9" fmla="*/ 136 h 29"/>
              <a:gd name="T10" fmla="*/ 350 w 30"/>
              <a:gd name="T11" fmla="*/ 131 h 29"/>
              <a:gd name="T12" fmla="*/ 406 w 30"/>
              <a:gd name="T13" fmla="*/ 112 h 29"/>
              <a:gd name="T14" fmla="*/ 494 w 30"/>
              <a:gd name="T15" fmla="*/ 403 h 29"/>
              <a:gd name="T16" fmla="*/ 396 w 30"/>
              <a:gd name="T17" fmla="*/ 456 h 29"/>
              <a:gd name="T18" fmla="*/ 275 w 30"/>
              <a:gd name="T19" fmla="*/ 405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29"/>
              <a:gd name="T32" fmla="*/ 494 w 30"/>
              <a:gd name="T33" fmla="*/ 466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29">
                <a:moveTo>
                  <a:pt x="17" y="25"/>
                </a:moveTo>
                <a:cubicBezTo>
                  <a:pt x="15" y="23"/>
                  <a:pt x="11" y="17"/>
                  <a:pt x="7" y="12"/>
                </a:cubicBezTo>
                <a:cubicBezTo>
                  <a:pt x="0" y="1"/>
                  <a:pt x="0" y="0"/>
                  <a:pt x="7" y="0"/>
                </a:cubicBezTo>
                <a:cubicBezTo>
                  <a:pt x="10" y="0"/>
                  <a:pt x="11" y="0"/>
                  <a:pt x="12" y="3"/>
                </a:cubicBezTo>
                <a:cubicBezTo>
                  <a:pt x="13" y="5"/>
                  <a:pt x="15" y="7"/>
                  <a:pt x="16" y="8"/>
                </a:cubicBezTo>
                <a:cubicBezTo>
                  <a:pt x="18" y="10"/>
                  <a:pt x="18" y="10"/>
                  <a:pt x="21" y="8"/>
                </a:cubicBezTo>
                <a:cubicBezTo>
                  <a:pt x="23" y="7"/>
                  <a:pt x="24" y="6"/>
                  <a:pt x="25" y="7"/>
                </a:cubicBezTo>
                <a:cubicBezTo>
                  <a:pt x="26" y="9"/>
                  <a:pt x="30" y="23"/>
                  <a:pt x="30" y="25"/>
                </a:cubicBezTo>
                <a:cubicBezTo>
                  <a:pt x="30" y="27"/>
                  <a:pt x="30" y="28"/>
                  <a:pt x="24" y="28"/>
                </a:cubicBezTo>
                <a:cubicBezTo>
                  <a:pt x="20" y="29"/>
                  <a:pt x="19" y="29"/>
                  <a:pt x="17" y="25"/>
                </a:cubicBezTo>
                <a:cubicBezTo>
                  <a:pt x="17" y="25"/>
                  <a:pt x="17" y="25"/>
                  <a:pt x="17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7" name="Калужская область"/>
          <p:cNvSpPr>
            <a:spLocks/>
          </p:cNvSpPr>
          <p:nvPr/>
        </p:nvSpPr>
        <p:spPr bwMode="auto">
          <a:xfrm>
            <a:off x="988822" y="3077320"/>
            <a:ext cx="244201" cy="125024"/>
          </a:xfrm>
          <a:custGeom>
            <a:avLst/>
            <a:gdLst/>
            <a:ahLst/>
            <a:cxnLst>
              <a:cxn ang="0">
                <a:pos x="78" y="465"/>
              </a:cxn>
              <a:cxn ang="0">
                <a:pos x="8" y="389"/>
              </a:cxn>
              <a:cxn ang="0">
                <a:pos x="65" y="270"/>
              </a:cxn>
              <a:cxn ang="0">
                <a:pos x="105" y="110"/>
              </a:cxn>
              <a:cxn ang="0">
                <a:pos x="123" y="8"/>
              </a:cxn>
              <a:cxn ang="0">
                <a:pos x="195" y="37"/>
              </a:cxn>
              <a:cxn ang="0">
                <a:pos x="389" y="69"/>
              </a:cxn>
              <a:cxn ang="0">
                <a:pos x="579" y="54"/>
              </a:cxn>
              <a:cxn ang="0">
                <a:pos x="646" y="94"/>
              </a:cxn>
              <a:cxn ang="0">
                <a:pos x="697" y="142"/>
              </a:cxn>
              <a:cxn ang="0">
                <a:pos x="771" y="267"/>
              </a:cxn>
              <a:cxn ang="0">
                <a:pos x="721" y="368"/>
              </a:cxn>
              <a:cxn ang="0">
                <a:pos x="528" y="389"/>
              </a:cxn>
              <a:cxn ang="0">
                <a:pos x="454" y="363"/>
              </a:cxn>
              <a:cxn ang="0">
                <a:pos x="350" y="429"/>
              </a:cxn>
              <a:cxn ang="0">
                <a:pos x="78" y="465"/>
              </a:cxn>
            </a:cxnLst>
            <a:rect l="0" t="0" r="r" b="b"/>
            <a:pathLst>
              <a:path w="771" h="505">
                <a:moveTo>
                  <a:pt x="78" y="465"/>
                </a:moveTo>
                <a:cubicBezTo>
                  <a:pt x="3" y="440"/>
                  <a:pt x="0" y="437"/>
                  <a:pt x="8" y="389"/>
                </a:cubicBezTo>
                <a:cubicBezTo>
                  <a:pt x="13" y="360"/>
                  <a:pt x="38" y="307"/>
                  <a:pt x="65" y="270"/>
                </a:cubicBezTo>
                <a:cubicBezTo>
                  <a:pt x="110" y="208"/>
                  <a:pt x="113" y="195"/>
                  <a:pt x="105" y="110"/>
                </a:cubicBezTo>
                <a:cubicBezTo>
                  <a:pt x="96" y="32"/>
                  <a:pt x="99" y="17"/>
                  <a:pt x="123" y="8"/>
                </a:cubicBezTo>
                <a:cubicBezTo>
                  <a:pt x="142" y="0"/>
                  <a:pt x="166" y="9"/>
                  <a:pt x="195" y="37"/>
                </a:cubicBezTo>
                <a:cubicBezTo>
                  <a:pt x="235" y="77"/>
                  <a:pt x="243" y="78"/>
                  <a:pt x="389" y="69"/>
                </a:cubicBezTo>
                <a:cubicBezTo>
                  <a:pt x="472" y="64"/>
                  <a:pt x="557" y="57"/>
                  <a:pt x="579" y="54"/>
                </a:cubicBezTo>
                <a:cubicBezTo>
                  <a:pt x="611" y="49"/>
                  <a:pt x="625" y="59"/>
                  <a:pt x="646" y="94"/>
                </a:cubicBezTo>
                <a:cubicBezTo>
                  <a:pt x="662" y="121"/>
                  <a:pt x="685" y="142"/>
                  <a:pt x="697" y="142"/>
                </a:cubicBezTo>
                <a:cubicBezTo>
                  <a:pt x="733" y="142"/>
                  <a:pt x="771" y="206"/>
                  <a:pt x="771" y="267"/>
                </a:cubicBezTo>
                <a:cubicBezTo>
                  <a:pt x="771" y="307"/>
                  <a:pt x="758" y="333"/>
                  <a:pt x="721" y="368"/>
                </a:cubicBezTo>
                <a:cubicBezTo>
                  <a:pt x="665" y="421"/>
                  <a:pt x="630" y="424"/>
                  <a:pt x="528" y="389"/>
                </a:cubicBezTo>
                <a:lnTo>
                  <a:pt x="454" y="363"/>
                </a:lnTo>
                <a:lnTo>
                  <a:pt x="350" y="429"/>
                </a:lnTo>
                <a:cubicBezTo>
                  <a:pt x="238" y="501"/>
                  <a:pt x="200" y="505"/>
                  <a:pt x="78" y="4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Карачаево-Черкесская республика"/>
          <p:cNvSpPr>
            <a:spLocks/>
          </p:cNvSpPr>
          <p:nvPr/>
        </p:nvSpPr>
        <p:spPr bwMode="auto">
          <a:xfrm>
            <a:off x="551292" y="4042350"/>
            <a:ext cx="147538" cy="109396"/>
          </a:xfrm>
          <a:custGeom>
            <a:avLst/>
            <a:gdLst/>
            <a:ahLst/>
            <a:cxnLst>
              <a:cxn ang="0">
                <a:pos x="227" y="416"/>
              </a:cxn>
              <a:cxn ang="0">
                <a:pos x="11" y="73"/>
              </a:cxn>
              <a:cxn ang="0">
                <a:pos x="96" y="33"/>
              </a:cxn>
              <a:cxn ang="0">
                <a:pos x="174" y="0"/>
              </a:cxn>
              <a:cxn ang="0">
                <a:pos x="224" y="59"/>
              </a:cxn>
              <a:cxn ang="0">
                <a:pos x="275" y="118"/>
              </a:cxn>
              <a:cxn ang="0">
                <a:pos x="328" y="91"/>
              </a:cxn>
              <a:cxn ang="0">
                <a:pos x="443" y="110"/>
              </a:cxn>
              <a:cxn ang="0">
                <a:pos x="443" y="171"/>
              </a:cxn>
              <a:cxn ang="0">
                <a:pos x="443" y="260"/>
              </a:cxn>
              <a:cxn ang="0">
                <a:pos x="469" y="334"/>
              </a:cxn>
              <a:cxn ang="0">
                <a:pos x="421" y="353"/>
              </a:cxn>
              <a:cxn ang="0">
                <a:pos x="320" y="411"/>
              </a:cxn>
              <a:cxn ang="0">
                <a:pos x="227" y="416"/>
              </a:cxn>
            </a:cxnLst>
            <a:rect l="0" t="0" r="r" b="b"/>
            <a:pathLst>
              <a:path w="469" h="446">
                <a:moveTo>
                  <a:pt x="227" y="416"/>
                </a:moveTo>
                <a:cubicBezTo>
                  <a:pt x="190" y="387"/>
                  <a:pt x="0" y="84"/>
                  <a:pt x="11" y="73"/>
                </a:cubicBezTo>
                <a:cubicBezTo>
                  <a:pt x="14" y="70"/>
                  <a:pt x="53" y="51"/>
                  <a:pt x="96" y="33"/>
                </a:cubicBezTo>
                <a:lnTo>
                  <a:pt x="174" y="0"/>
                </a:lnTo>
                <a:lnTo>
                  <a:pt x="224" y="59"/>
                </a:lnTo>
                <a:lnTo>
                  <a:pt x="275" y="118"/>
                </a:lnTo>
                <a:lnTo>
                  <a:pt x="328" y="91"/>
                </a:lnTo>
                <a:cubicBezTo>
                  <a:pt x="400" y="56"/>
                  <a:pt x="413" y="57"/>
                  <a:pt x="443" y="110"/>
                </a:cubicBezTo>
                <a:cubicBezTo>
                  <a:pt x="469" y="152"/>
                  <a:pt x="469" y="155"/>
                  <a:pt x="443" y="171"/>
                </a:cubicBezTo>
                <a:cubicBezTo>
                  <a:pt x="418" y="187"/>
                  <a:pt x="418" y="193"/>
                  <a:pt x="443" y="260"/>
                </a:cubicBezTo>
                <a:lnTo>
                  <a:pt x="469" y="334"/>
                </a:lnTo>
                <a:lnTo>
                  <a:pt x="421" y="353"/>
                </a:lnTo>
                <a:cubicBezTo>
                  <a:pt x="395" y="364"/>
                  <a:pt x="349" y="390"/>
                  <a:pt x="320" y="411"/>
                </a:cubicBezTo>
                <a:cubicBezTo>
                  <a:pt x="267" y="446"/>
                  <a:pt x="266" y="446"/>
                  <a:pt x="227" y="4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Кемеровская область"/>
          <p:cNvSpPr>
            <a:spLocks/>
          </p:cNvSpPr>
          <p:nvPr/>
        </p:nvSpPr>
        <p:spPr bwMode="auto">
          <a:xfrm>
            <a:off x="4092208" y="3987652"/>
            <a:ext cx="295076" cy="386792"/>
          </a:xfrm>
          <a:custGeom>
            <a:avLst/>
            <a:gdLst/>
            <a:ahLst/>
            <a:cxnLst>
              <a:cxn ang="0">
                <a:pos x="755" y="1544"/>
              </a:cxn>
              <a:cxn ang="0">
                <a:pos x="546" y="1471"/>
              </a:cxn>
              <a:cxn ang="0">
                <a:pos x="445" y="1394"/>
              </a:cxn>
              <a:cxn ang="0">
                <a:pos x="435" y="1243"/>
              </a:cxn>
              <a:cxn ang="0">
                <a:pos x="336" y="1035"/>
              </a:cxn>
              <a:cxn ang="0">
                <a:pos x="152" y="823"/>
              </a:cxn>
              <a:cxn ang="0">
                <a:pos x="69" y="725"/>
              </a:cxn>
              <a:cxn ang="0">
                <a:pos x="45" y="527"/>
              </a:cxn>
              <a:cxn ang="0">
                <a:pos x="10" y="255"/>
              </a:cxn>
              <a:cxn ang="0">
                <a:pos x="0" y="181"/>
              </a:cxn>
              <a:cxn ang="0">
                <a:pos x="120" y="155"/>
              </a:cxn>
              <a:cxn ang="0">
                <a:pos x="325" y="79"/>
              </a:cxn>
              <a:cxn ang="0">
                <a:pos x="592" y="15"/>
              </a:cxn>
              <a:cxn ang="0">
                <a:pos x="779" y="3"/>
              </a:cxn>
              <a:cxn ang="0">
                <a:pos x="931" y="256"/>
              </a:cxn>
              <a:cxn ang="0">
                <a:pos x="872" y="355"/>
              </a:cxn>
              <a:cxn ang="0">
                <a:pos x="781" y="471"/>
              </a:cxn>
              <a:cxn ang="0">
                <a:pos x="789" y="599"/>
              </a:cxn>
              <a:cxn ang="0">
                <a:pos x="826" y="669"/>
              </a:cxn>
              <a:cxn ang="0">
                <a:pos x="791" y="755"/>
              </a:cxn>
              <a:cxn ang="0">
                <a:pos x="755" y="863"/>
              </a:cxn>
              <a:cxn ang="0">
                <a:pos x="858" y="851"/>
              </a:cxn>
              <a:cxn ang="0">
                <a:pos x="879" y="879"/>
              </a:cxn>
              <a:cxn ang="0">
                <a:pos x="895" y="968"/>
              </a:cxn>
              <a:cxn ang="0">
                <a:pos x="875" y="1088"/>
              </a:cxn>
              <a:cxn ang="0">
                <a:pos x="850" y="1245"/>
              </a:cxn>
              <a:cxn ang="0">
                <a:pos x="835" y="1512"/>
              </a:cxn>
              <a:cxn ang="0">
                <a:pos x="755" y="1544"/>
              </a:cxn>
            </a:cxnLst>
            <a:rect l="0" t="0" r="r" b="b"/>
            <a:pathLst>
              <a:path w="931" h="1581">
                <a:moveTo>
                  <a:pt x="755" y="1544"/>
                </a:moveTo>
                <a:cubicBezTo>
                  <a:pt x="755" y="1520"/>
                  <a:pt x="720" y="1509"/>
                  <a:pt x="546" y="1471"/>
                </a:cubicBezTo>
                <a:cubicBezTo>
                  <a:pt x="459" y="1453"/>
                  <a:pt x="455" y="1448"/>
                  <a:pt x="445" y="1394"/>
                </a:cubicBezTo>
                <a:cubicBezTo>
                  <a:pt x="440" y="1362"/>
                  <a:pt x="435" y="1295"/>
                  <a:pt x="435" y="1243"/>
                </a:cubicBezTo>
                <a:cubicBezTo>
                  <a:pt x="435" y="1154"/>
                  <a:pt x="434" y="1149"/>
                  <a:pt x="336" y="1035"/>
                </a:cubicBezTo>
                <a:cubicBezTo>
                  <a:pt x="280" y="971"/>
                  <a:pt x="199" y="875"/>
                  <a:pt x="152" y="823"/>
                </a:cubicBezTo>
                <a:lnTo>
                  <a:pt x="69" y="725"/>
                </a:lnTo>
                <a:lnTo>
                  <a:pt x="45" y="527"/>
                </a:lnTo>
                <a:cubicBezTo>
                  <a:pt x="32" y="416"/>
                  <a:pt x="16" y="295"/>
                  <a:pt x="10" y="255"/>
                </a:cubicBezTo>
                <a:lnTo>
                  <a:pt x="0" y="181"/>
                </a:lnTo>
                <a:lnTo>
                  <a:pt x="120" y="155"/>
                </a:lnTo>
                <a:cubicBezTo>
                  <a:pt x="186" y="141"/>
                  <a:pt x="279" y="106"/>
                  <a:pt x="325" y="79"/>
                </a:cubicBezTo>
                <a:cubicBezTo>
                  <a:pt x="397" y="35"/>
                  <a:pt x="431" y="27"/>
                  <a:pt x="592" y="15"/>
                </a:cubicBezTo>
                <a:cubicBezTo>
                  <a:pt x="693" y="5"/>
                  <a:pt x="776" y="0"/>
                  <a:pt x="779" y="3"/>
                </a:cubicBezTo>
                <a:cubicBezTo>
                  <a:pt x="861" y="106"/>
                  <a:pt x="931" y="223"/>
                  <a:pt x="931" y="256"/>
                </a:cubicBezTo>
                <a:cubicBezTo>
                  <a:pt x="931" y="282"/>
                  <a:pt x="911" y="319"/>
                  <a:pt x="872" y="355"/>
                </a:cubicBezTo>
                <a:cubicBezTo>
                  <a:pt x="839" y="387"/>
                  <a:pt x="799" y="440"/>
                  <a:pt x="781" y="471"/>
                </a:cubicBezTo>
                <a:cubicBezTo>
                  <a:pt x="751" y="527"/>
                  <a:pt x="751" y="527"/>
                  <a:pt x="789" y="599"/>
                </a:cubicBezTo>
                <a:lnTo>
                  <a:pt x="826" y="669"/>
                </a:lnTo>
                <a:lnTo>
                  <a:pt x="791" y="755"/>
                </a:lnTo>
                <a:cubicBezTo>
                  <a:pt x="771" y="802"/>
                  <a:pt x="755" y="850"/>
                  <a:pt x="755" y="863"/>
                </a:cubicBezTo>
                <a:cubicBezTo>
                  <a:pt x="755" y="883"/>
                  <a:pt x="760" y="883"/>
                  <a:pt x="858" y="851"/>
                </a:cubicBezTo>
                <a:cubicBezTo>
                  <a:pt x="883" y="845"/>
                  <a:pt x="887" y="848"/>
                  <a:pt x="879" y="879"/>
                </a:cubicBezTo>
                <a:cubicBezTo>
                  <a:pt x="874" y="899"/>
                  <a:pt x="882" y="939"/>
                  <a:pt x="895" y="968"/>
                </a:cubicBezTo>
                <a:cubicBezTo>
                  <a:pt x="920" y="1021"/>
                  <a:pt x="920" y="1024"/>
                  <a:pt x="875" y="1088"/>
                </a:cubicBezTo>
                <a:cubicBezTo>
                  <a:pt x="831" y="1152"/>
                  <a:pt x="831" y="1157"/>
                  <a:pt x="850" y="1245"/>
                </a:cubicBezTo>
                <a:cubicBezTo>
                  <a:pt x="893" y="1443"/>
                  <a:pt x="893" y="1453"/>
                  <a:pt x="835" y="1512"/>
                </a:cubicBezTo>
                <a:cubicBezTo>
                  <a:pt x="776" y="1573"/>
                  <a:pt x="755" y="1581"/>
                  <a:pt x="755" y="15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0" name="Кировская область"/>
          <p:cNvSpPr>
            <a:spLocks/>
          </p:cNvSpPr>
          <p:nvPr/>
        </p:nvSpPr>
        <p:spPr bwMode="auto">
          <a:xfrm>
            <a:off x="1879153" y="3057785"/>
            <a:ext cx="534189" cy="445398"/>
          </a:xfrm>
          <a:custGeom>
            <a:avLst/>
            <a:gdLst/>
            <a:ahLst/>
            <a:cxnLst>
              <a:cxn ang="0">
                <a:pos x="567" y="1789"/>
              </a:cxn>
              <a:cxn ang="0">
                <a:pos x="515" y="1522"/>
              </a:cxn>
              <a:cxn ang="0">
                <a:pos x="451" y="1256"/>
              </a:cxn>
              <a:cxn ang="0">
                <a:pos x="143" y="1183"/>
              </a:cxn>
              <a:cxn ang="0">
                <a:pos x="75" y="1219"/>
              </a:cxn>
              <a:cxn ang="0">
                <a:pos x="24" y="1247"/>
              </a:cxn>
              <a:cxn ang="0">
                <a:pos x="8" y="1167"/>
              </a:cxn>
              <a:cxn ang="0">
                <a:pos x="56" y="1035"/>
              </a:cxn>
              <a:cxn ang="0">
                <a:pos x="139" y="983"/>
              </a:cxn>
              <a:cxn ang="0">
                <a:pos x="202" y="1000"/>
              </a:cxn>
              <a:cxn ang="0">
                <a:pos x="303" y="967"/>
              </a:cxn>
              <a:cxn ang="0">
                <a:pos x="365" y="911"/>
              </a:cxn>
              <a:cxn ang="0">
                <a:pos x="279" y="829"/>
              </a:cxn>
              <a:cxn ang="0">
                <a:pos x="191" y="741"/>
              </a:cxn>
              <a:cxn ang="0">
                <a:pos x="266" y="674"/>
              </a:cxn>
              <a:cxn ang="0">
                <a:pos x="458" y="624"/>
              </a:cxn>
              <a:cxn ang="0">
                <a:pos x="573" y="624"/>
              </a:cxn>
              <a:cxn ang="0">
                <a:pos x="573" y="522"/>
              </a:cxn>
              <a:cxn ang="0">
                <a:pos x="613" y="384"/>
              </a:cxn>
              <a:cxn ang="0">
                <a:pos x="653" y="325"/>
              </a:cxn>
              <a:cxn ang="0">
                <a:pos x="687" y="235"/>
              </a:cxn>
              <a:cxn ang="0">
                <a:pos x="703" y="141"/>
              </a:cxn>
              <a:cxn ang="0">
                <a:pos x="797" y="56"/>
              </a:cxn>
              <a:cxn ang="0">
                <a:pos x="923" y="0"/>
              </a:cxn>
              <a:cxn ang="0">
                <a:pos x="965" y="43"/>
              </a:cxn>
              <a:cxn ang="0">
                <a:pos x="967" y="191"/>
              </a:cxn>
              <a:cxn ang="0">
                <a:pos x="880" y="355"/>
              </a:cxn>
              <a:cxn ang="0">
                <a:pos x="823" y="416"/>
              </a:cxn>
              <a:cxn ang="0">
                <a:pos x="840" y="499"/>
              </a:cxn>
              <a:cxn ang="0">
                <a:pos x="931" y="768"/>
              </a:cxn>
              <a:cxn ang="0">
                <a:pos x="1035" y="696"/>
              </a:cxn>
              <a:cxn ang="0">
                <a:pos x="1122" y="624"/>
              </a:cxn>
              <a:cxn ang="0">
                <a:pos x="1245" y="656"/>
              </a:cxn>
              <a:cxn ang="0">
                <a:pos x="1445" y="688"/>
              </a:cxn>
              <a:cxn ang="0">
                <a:pos x="1605" y="779"/>
              </a:cxn>
              <a:cxn ang="0">
                <a:pos x="1685" y="869"/>
              </a:cxn>
              <a:cxn ang="0">
                <a:pos x="1573" y="971"/>
              </a:cxn>
              <a:cxn ang="0">
                <a:pos x="1463" y="1074"/>
              </a:cxn>
              <a:cxn ang="0">
                <a:pos x="1488" y="1144"/>
              </a:cxn>
              <a:cxn ang="0">
                <a:pos x="1466" y="1279"/>
              </a:cxn>
              <a:cxn ang="0">
                <a:pos x="1411" y="1344"/>
              </a:cxn>
              <a:cxn ang="0">
                <a:pos x="1327" y="1304"/>
              </a:cxn>
              <a:cxn ang="0">
                <a:pos x="1059" y="1218"/>
              </a:cxn>
              <a:cxn ang="0">
                <a:pos x="975" y="1344"/>
              </a:cxn>
              <a:cxn ang="0">
                <a:pos x="834" y="1459"/>
              </a:cxn>
              <a:cxn ang="0">
                <a:pos x="757" y="1464"/>
              </a:cxn>
              <a:cxn ang="0">
                <a:pos x="736" y="1563"/>
              </a:cxn>
              <a:cxn ang="0">
                <a:pos x="685" y="1664"/>
              </a:cxn>
              <a:cxn ang="0">
                <a:pos x="613" y="1747"/>
              </a:cxn>
              <a:cxn ang="0">
                <a:pos x="567" y="1789"/>
              </a:cxn>
            </a:cxnLst>
            <a:rect l="0" t="0" r="r" b="b"/>
            <a:pathLst>
              <a:path w="1685" h="1819">
                <a:moveTo>
                  <a:pt x="567" y="1789"/>
                </a:moveTo>
                <a:cubicBezTo>
                  <a:pt x="562" y="1778"/>
                  <a:pt x="539" y="1656"/>
                  <a:pt x="515" y="1522"/>
                </a:cubicBezTo>
                <a:cubicBezTo>
                  <a:pt x="490" y="1386"/>
                  <a:pt x="461" y="1266"/>
                  <a:pt x="451" y="1256"/>
                </a:cubicBezTo>
                <a:cubicBezTo>
                  <a:pt x="431" y="1235"/>
                  <a:pt x="179" y="1175"/>
                  <a:pt x="143" y="1183"/>
                </a:cubicBezTo>
                <a:cubicBezTo>
                  <a:pt x="130" y="1184"/>
                  <a:pt x="99" y="1202"/>
                  <a:pt x="75" y="1219"/>
                </a:cubicBezTo>
                <a:cubicBezTo>
                  <a:pt x="50" y="1239"/>
                  <a:pt x="27" y="1250"/>
                  <a:pt x="24" y="1247"/>
                </a:cubicBezTo>
                <a:cubicBezTo>
                  <a:pt x="21" y="1243"/>
                  <a:pt x="13" y="1207"/>
                  <a:pt x="8" y="1167"/>
                </a:cubicBezTo>
                <a:cubicBezTo>
                  <a:pt x="0" y="1101"/>
                  <a:pt x="3" y="1090"/>
                  <a:pt x="56" y="1035"/>
                </a:cubicBezTo>
                <a:cubicBezTo>
                  <a:pt x="90" y="999"/>
                  <a:pt x="122" y="978"/>
                  <a:pt x="139" y="983"/>
                </a:cubicBezTo>
                <a:cubicBezTo>
                  <a:pt x="154" y="986"/>
                  <a:pt x="183" y="994"/>
                  <a:pt x="202" y="1000"/>
                </a:cubicBezTo>
                <a:cubicBezTo>
                  <a:pt x="229" y="1008"/>
                  <a:pt x="258" y="999"/>
                  <a:pt x="303" y="967"/>
                </a:cubicBezTo>
                <a:cubicBezTo>
                  <a:pt x="336" y="943"/>
                  <a:pt x="365" y="917"/>
                  <a:pt x="365" y="911"/>
                </a:cubicBezTo>
                <a:cubicBezTo>
                  <a:pt x="365" y="903"/>
                  <a:pt x="327" y="866"/>
                  <a:pt x="279" y="829"/>
                </a:cubicBezTo>
                <a:cubicBezTo>
                  <a:pt x="231" y="791"/>
                  <a:pt x="191" y="752"/>
                  <a:pt x="191" y="741"/>
                </a:cubicBezTo>
                <a:cubicBezTo>
                  <a:pt x="189" y="731"/>
                  <a:pt x="224" y="701"/>
                  <a:pt x="266" y="674"/>
                </a:cubicBezTo>
                <a:cubicBezTo>
                  <a:pt x="335" y="629"/>
                  <a:pt x="357" y="624"/>
                  <a:pt x="458" y="624"/>
                </a:cubicBezTo>
                <a:lnTo>
                  <a:pt x="573" y="624"/>
                </a:lnTo>
                <a:lnTo>
                  <a:pt x="573" y="522"/>
                </a:lnTo>
                <a:cubicBezTo>
                  <a:pt x="573" y="435"/>
                  <a:pt x="579" y="416"/>
                  <a:pt x="613" y="384"/>
                </a:cubicBezTo>
                <a:cubicBezTo>
                  <a:pt x="635" y="363"/>
                  <a:pt x="653" y="336"/>
                  <a:pt x="653" y="325"/>
                </a:cubicBezTo>
                <a:cubicBezTo>
                  <a:pt x="653" y="312"/>
                  <a:pt x="669" y="272"/>
                  <a:pt x="687" y="235"/>
                </a:cubicBezTo>
                <a:cubicBezTo>
                  <a:pt x="714" y="184"/>
                  <a:pt x="717" y="163"/>
                  <a:pt x="703" y="141"/>
                </a:cubicBezTo>
                <a:cubicBezTo>
                  <a:pt x="687" y="115"/>
                  <a:pt x="698" y="106"/>
                  <a:pt x="797" y="56"/>
                </a:cubicBezTo>
                <a:cubicBezTo>
                  <a:pt x="858" y="26"/>
                  <a:pt x="915" y="0"/>
                  <a:pt x="923" y="0"/>
                </a:cubicBezTo>
                <a:cubicBezTo>
                  <a:pt x="931" y="0"/>
                  <a:pt x="951" y="19"/>
                  <a:pt x="965" y="43"/>
                </a:cubicBezTo>
                <a:cubicBezTo>
                  <a:pt x="992" y="83"/>
                  <a:pt x="992" y="91"/>
                  <a:pt x="967" y="191"/>
                </a:cubicBezTo>
                <a:cubicBezTo>
                  <a:pt x="946" y="267"/>
                  <a:pt x="923" y="312"/>
                  <a:pt x="880" y="355"/>
                </a:cubicBezTo>
                <a:lnTo>
                  <a:pt x="823" y="416"/>
                </a:lnTo>
                <a:lnTo>
                  <a:pt x="840" y="499"/>
                </a:lnTo>
                <a:cubicBezTo>
                  <a:pt x="872" y="655"/>
                  <a:pt x="911" y="768"/>
                  <a:pt x="931" y="768"/>
                </a:cubicBezTo>
                <a:cubicBezTo>
                  <a:pt x="943" y="768"/>
                  <a:pt x="989" y="735"/>
                  <a:pt x="1035" y="696"/>
                </a:cubicBezTo>
                <a:cubicBezTo>
                  <a:pt x="1082" y="656"/>
                  <a:pt x="1120" y="624"/>
                  <a:pt x="1122" y="624"/>
                </a:cubicBezTo>
                <a:cubicBezTo>
                  <a:pt x="1123" y="624"/>
                  <a:pt x="1179" y="639"/>
                  <a:pt x="1245" y="656"/>
                </a:cubicBezTo>
                <a:cubicBezTo>
                  <a:pt x="1311" y="674"/>
                  <a:pt x="1402" y="688"/>
                  <a:pt x="1445" y="688"/>
                </a:cubicBezTo>
                <a:cubicBezTo>
                  <a:pt x="1522" y="690"/>
                  <a:pt x="1528" y="693"/>
                  <a:pt x="1605" y="779"/>
                </a:cubicBezTo>
                <a:lnTo>
                  <a:pt x="1685" y="869"/>
                </a:lnTo>
                <a:lnTo>
                  <a:pt x="1573" y="971"/>
                </a:lnTo>
                <a:lnTo>
                  <a:pt x="1463" y="1074"/>
                </a:lnTo>
                <a:lnTo>
                  <a:pt x="1488" y="1144"/>
                </a:lnTo>
                <a:cubicBezTo>
                  <a:pt x="1514" y="1213"/>
                  <a:pt x="1514" y="1213"/>
                  <a:pt x="1466" y="1279"/>
                </a:cubicBezTo>
                <a:cubicBezTo>
                  <a:pt x="1440" y="1314"/>
                  <a:pt x="1415" y="1344"/>
                  <a:pt x="1411" y="1344"/>
                </a:cubicBezTo>
                <a:cubicBezTo>
                  <a:pt x="1407" y="1344"/>
                  <a:pt x="1370" y="1327"/>
                  <a:pt x="1327" y="1304"/>
                </a:cubicBezTo>
                <a:cubicBezTo>
                  <a:pt x="1187" y="1234"/>
                  <a:pt x="1082" y="1199"/>
                  <a:pt x="1059" y="1218"/>
                </a:cubicBezTo>
                <a:cubicBezTo>
                  <a:pt x="1048" y="1226"/>
                  <a:pt x="1010" y="1283"/>
                  <a:pt x="975" y="1344"/>
                </a:cubicBezTo>
                <a:cubicBezTo>
                  <a:pt x="909" y="1453"/>
                  <a:pt x="907" y="1455"/>
                  <a:pt x="834" y="1459"/>
                </a:cubicBezTo>
                <a:lnTo>
                  <a:pt x="757" y="1464"/>
                </a:lnTo>
                <a:lnTo>
                  <a:pt x="736" y="1563"/>
                </a:lnTo>
                <a:cubicBezTo>
                  <a:pt x="719" y="1642"/>
                  <a:pt x="707" y="1664"/>
                  <a:pt x="685" y="1664"/>
                </a:cubicBezTo>
                <a:cubicBezTo>
                  <a:pt x="650" y="1664"/>
                  <a:pt x="627" y="1690"/>
                  <a:pt x="613" y="1747"/>
                </a:cubicBezTo>
                <a:cubicBezTo>
                  <a:pt x="600" y="1799"/>
                  <a:pt x="576" y="1819"/>
                  <a:pt x="567" y="17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Ивановская область"/>
          <p:cNvSpPr>
            <a:spLocks/>
          </p:cNvSpPr>
          <p:nvPr/>
        </p:nvSpPr>
        <p:spPr bwMode="auto">
          <a:xfrm>
            <a:off x="1502660" y="3112485"/>
            <a:ext cx="249288" cy="132838"/>
          </a:xfrm>
          <a:custGeom>
            <a:avLst/>
            <a:gdLst>
              <a:gd name="T0" fmla="*/ 307 w 49"/>
              <a:gd name="T1" fmla="*/ 442 h 34"/>
              <a:gd name="T2" fmla="*/ 69 w 49"/>
              <a:gd name="T3" fmla="*/ 208 h 34"/>
              <a:gd name="T4" fmla="*/ 16 w 49"/>
              <a:gd name="T5" fmla="*/ 184 h 34"/>
              <a:gd name="T6" fmla="*/ 26 w 49"/>
              <a:gd name="T7" fmla="*/ 127 h 34"/>
              <a:gd name="T8" fmla="*/ 35 w 49"/>
              <a:gd name="T9" fmla="*/ 63 h 34"/>
              <a:gd name="T10" fmla="*/ 102 w 49"/>
              <a:gd name="T11" fmla="*/ 0 h 34"/>
              <a:gd name="T12" fmla="*/ 224 w 49"/>
              <a:gd name="T13" fmla="*/ 39 h 34"/>
              <a:gd name="T14" fmla="*/ 472 w 49"/>
              <a:gd name="T15" fmla="*/ 96 h 34"/>
              <a:gd name="T16" fmla="*/ 531 w 49"/>
              <a:gd name="T17" fmla="*/ 106 h 34"/>
              <a:gd name="T18" fmla="*/ 629 w 49"/>
              <a:gd name="T19" fmla="*/ 258 h 34"/>
              <a:gd name="T20" fmla="*/ 686 w 49"/>
              <a:gd name="T21" fmla="*/ 336 h 34"/>
              <a:gd name="T22" fmla="*/ 717 w 49"/>
              <a:gd name="T23" fmla="*/ 400 h 34"/>
              <a:gd name="T24" fmla="*/ 646 w 49"/>
              <a:gd name="T25" fmla="*/ 434 h 34"/>
              <a:gd name="T26" fmla="*/ 579 w 49"/>
              <a:gd name="T27" fmla="*/ 450 h 34"/>
              <a:gd name="T28" fmla="*/ 440 w 49"/>
              <a:gd name="T29" fmla="*/ 479 h 34"/>
              <a:gd name="T30" fmla="*/ 402 w 49"/>
              <a:gd name="T31" fmla="*/ 535 h 34"/>
              <a:gd name="T32" fmla="*/ 307 w 49"/>
              <a:gd name="T33" fmla="*/ 442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4"/>
              <a:gd name="T53" fmla="*/ 770 w 49"/>
              <a:gd name="T54" fmla="*/ 539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4">
                <a:moveTo>
                  <a:pt x="20" y="28"/>
                </a:moveTo>
                <a:cubicBezTo>
                  <a:pt x="12" y="18"/>
                  <a:pt x="7" y="13"/>
                  <a:pt x="4" y="13"/>
                </a:cubicBezTo>
                <a:cubicBezTo>
                  <a:pt x="3" y="13"/>
                  <a:pt x="2" y="12"/>
                  <a:pt x="1" y="12"/>
                </a:cubicBezTo>
                <a:cubicBezTo>
                  <a:pt x="0" y="10"/>
                  <a:pt x="0" y="10"/>
                  <a:pt x="2" y="8"/>
                </a:cubicBezTo>
                <a:cubicBezTo>
                  <a:pt x="3" y="6"/>
                  <a:pt x="3" y="6"/>
                  <a:pt x="2" y="4"/>
                </a:cubicBezTo>
                <a:cubicBezTo>
                  <a:pt x="0" y="1"/>
                  <a:pt x="2" y="0"/>
                  <a:pt x="6" y="0"/>
                </a:cubicBezTo>
                <a:cubicBezTo>
                  <a:pt x="9" y="0"/>
                  <a:pt x="12" y="1"/>
                  <a:pt x="14" y="2"/>
                </a:cubicBezTo>
                <a:cubicBezTo>
                  <a:pt x="19" y="6"/>
                  <a:pt x="28" y="8"/>
                  <a:pt x="30" y="6"/>
                </a:cubicBezTo>
                <a:cubicBezTo>
                  <a:pt x="31" y="5"/>
                  <a:pt x="32" y="5"/>
                  <a:pt x="34" y="7"/>
                </a:cubicBezTo>
                <a:cubicBezTo>
                  <a:pt x="39" y="11"/>
                  <a:pt x="41" y="14"/>
                  <a:pt x="40" y="16"/>
                </a:cubicBezTo>
                <a:cubicBezTo>
                  <a:pt x="40" y="19"/>
                  <a:pt x="40" y="19"/>
                  <a:pt x="44" y="21"/>
                </a:cubicBezTo>
                <a:cubicBezTo>
                  <a:pt x="48" y="24"/>
                  <a:pt x="49" y="25"/>
                  <a:pt x="46" y="25"/>
                </a:cubicBezTo>
                <a:cubicBezTo>
                  <a:pt x="44" y="25"/>
                  <a:pt x="42" y="26"/>
                  <a:pt x="41" y="27"/>
                </a:cubicBezTo>
                <a:cubicBezTo>
                  <a:pt x="39" y="29"/>
                  <a:pt x="39" y="29"/>
                  <a:pt x="37" y="28"/>
                </a:cubicBezTo>
                <a:cubicBezTo>
                  <a:pt x="33" y="26"/>
                  <a:pt x="30" y="27"/>
                  <a:pt x="28" y="30"/>
                </a:cubicBezTo>
                <a:cubicBezTo>
                  <a:pt x="27" y="32"/>
                  <a:pt x="26" y="33"/>
                  <a:pt x="26" y="34"/>
                </a:cubicBezTo>
                <a:cubicBezTo>
                  <a:pt x="25" y="34"/>
                  <a:pt x="22" y="31"/>
                  <a:pt x="20" y="28"/>
                </a:cubicBezTo>
                <a:cubicBezTo>
                  <a:pt x="20" y="28"/>
                  <a:pt x="20" y="28"/>
                  <a:pt x="20" y="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2" name="Краснодарский край"/>
          <p:cNvSpPr>
            <a:spLocks noEditPoints="1"/>
          </p:cNvSpPr>
          <p:nvPr/>
        </p:nvSpPr>
        <p:spPr bwMode="auto">
          <a:xfrm>
            <a:off x="439371" y="3749324"/>
            <a:ext cx="325601" cy="308652"/>
          </a:xfrm>
          <a:custGeom>
            <a:avLst/>
            <a:gdLst/>
            <a:ahLst/>
            <a:cxnLst>
              <a:cxn ang="0">
                <a:pos x="587" y="1208"/>
              </a:cxn>
              <a:cxn ang="0">
                <a:pos x="525" y="1152"/>
              </a:cxn>
              <a:cxn ang="0">
                <a:pos x="416" y="1197"/>
              </a:cxn>
              <a:cxn ang="0">
                <a:pos x="312" y="1231"/>
              </a:cxn>
              <a:cxn ang="0">
                <a:pos x="241" y="1202"/>
              </a:cxn>
              <a:cxn ang="0">
                <a:pos x="163" y="925"/>
              </a:cxn>
              <a:cxn ang="0">
                <a:pos x="113" y="645"/>
              </a:cxn>
              <a:cxn ang="0">
                <a:pos x="9" y="269"/>
              </a:cxn>
              <a:cxn ang="0">
                <a:pos x="30" y="192"/>
              </a:cxn>
              <a:cxn ang="0">
                <a:pos x="88" y="240"/>
              </a:cxn>
              <a:cxn ang="0">
                <a:pos x="237" y="237"/>
              </a:cxn>
              <a:cxn ang="0">
                <a:pos x="409" y="197"/>
              </a:cxn>
              <a:cxn ang="0">
                <a:pos x="550" y="87"/>
              </a:cxn>
              <a:cxn ang="0">
                <a:pos x="686" y="24"/>
              </a:cxn>
              <a:cxn ang="0">
                <a:pos x="729" y="77"/>
              </a:cxn>
              <a:cxn ang="0">
                <a:pos x="809" y="160"/>
              </a:cxn>
              <a:cxn ang="0">
                <a:pos x="878" y="181"/>
              </a:cxn>
              <a:cxn ang="0">
                <a:pos x="923" y="352"/>
              </a:cxn>
              <a:cxn ang="0">
                <a:pos x="896" y="432"/>
              </a:cxn>
              <a:cxn ang="0">
                <a:pos x="955" y="520"/>
              </a:cxn>
              <a:cxn ang="0">
                <a:pos x="1008" y="667"/>
              </a:cxn>
              <a:cxn ang="0">
                <a:pos x="936" y="728"/>
              </a:cxn>
              <a:cxn ang="0">
                <a:pos x="827" y="787"/>
              </a:cxn>
              <a:cxn ang="0">
                <a:pos x="813" y="960"/>
              </a:cxn>
              <a:cxn ang="0">
                <a:pos x="805" y="1051"/>
              </a:cxn>
              <a:cxn ang="0">
                <a:pos x="750" y="1144"/>
              </a:cxn>
              <a:cxn ang="0">
                <a:pos x="678" y="1237"/>
              </a:cxn>
              <a:cxn ang="0">
                <a:pos x="630" y="1266"/>
              </a:cxn>
              <a:cxn ang="0">
                <a:pos x="587" y="1208"/>
              </a:cxn>
              <a:cxn ang="0">
                <a:pos x="451" y="1075"/>
              </a:cxn>
              <a:cxn ang="0">
                <a:pos x="520" y="968"/>
              </a:cxn>
              <a:cxn ang="0">
                <a:pos x="542" y="1019"/>
              </a:cxn>
              <a:cxn ang="0">
                <a:pos x="633" y="1003"/>
              </a:cxn>
              <a:cxn ang="0">
                <a:pos x="645" y="815"/>
              </a:cxn>
              <a:cxn ang="0">
                <a:pos x="470" y="576"/>
              </a:cxn>
              <a:cxn ang="0">
                <a:pos x="384" y="533"/>
              </a:cxn>
              <a:cxn ang="0">
                <a:pos x="299" y="509"/>
              </a:cxn>
              <a:cxn ang="0">
                <a:pos x="309" y="680"/>
              </a:cxn>
              <a:cxn ang="0">
                <a:pos x="406" y="752"/>
              </a:cxn>
              <a:cxn ang="0">
                <a:pos x="385" y="829"/>
              </a:cxn>
              <a:cxn ang="0">
                <a:pos x="329" y="946"/>
              </a:cxn>
              <a:cxn ang="0">
                <a:pos x="293" y="981"/>
              </a:cxn>
              <a:cxn ang="0">
                <a:pos x="243" y="1016"/>
              </a:cxn>
              <a:cxn ang="0">
                <a:pos x="355" y="1184"/>
              </a:cxn>
              <a:cxn ang="0">
                <a:pos x="451" y="1075"/>
              </a:cxn>
            </a:cxnLst>
            <a:rect l="0" t="0" r="r" b="b"/>
            <a:pathLst>
              <a:path w="1013" h="1266">
                <a:moveTo>
                  <a:pt x="587" y="1208"/>
                </a:moveTo>
                <a:cubicBezTo>
                  <a:pt x="563" y="1178"/>
                  <a:pt x="536" y="1152"/>
                  <a:pt x="525" y="1152"/>
                </a:cubicBezTo>
                <a:cubicBezTo>
                  <a:pt x="515" y="1152"/>
                  <a:pt x="465" y="1173"/>
                  <a:pt x="416" y="1197"/>
                </a:cubicBezTo>
                <a:cubicBezTo>
                  <a:pt x="365" y="1221"/>
                  <a:pt x="318" y="1237"/>
                  <a:pt x="312" y="1231"/>
                </a:cubicBezTo>
                <a:cubicBezTo>
                  <a:pt x="305" y="1224"/>
                  <a:pt x="273" y="1211"/>
                  <a:pt x="241" y="1202"/>
                </a:cubicBezTo>
                <a:cubicBezTo>
                  <a:pt x="173" y="1179"/>
                  <a:pt x="163" y="1147"/>
                  <a:pt x="163" y="925"/>
                </a:cubicBezTo>
                <a:cubicBezTo>
                  <a:pt x="163" y="811"/>
                  <a:pt x="155" y="762"/>
                  <a:pt x="113" y="645"/>
                </a:cubicBezTo>
                <a:cubicBezTo>
                  <a:pt x="49" y="463"/>
                  <a:pt x="22" y="365"/>
                  <a:pt x="9" y="269"/>
                </a:cubicBezTo>
                <a:cubicBezTo>
                  <a:pt x="0" y="200"/>
                  <a:pt x="3" y="192"/>
                  <a:pt x="30" y="192"/>
                </a:cubicBezTo>
                <a:cubicBezTo>
                  <a:pt x="46" y="192"/>
                  <a:pt x="73" y="213"/>
                  <a:pt x="88" y="240"/>
                </a:cubicBezTo>
                <a:cubicBezTo>
                  <a:pt x="125" y="301"/>
                  <a:pt x="149" y="299"/>
                  <a:pt x="237" y="237"/>
                </a:cubicBezTo>
                <a:cubicBezTo>
                  <a:pt x="302" y="189"/>
                  <a:pt x="312" y="187"/>
                  <a:pt x="409" y="197"/>
                </a:cubicBezTo>
                <a:cubicBezTo>
                  <a:pt x="531" y="208"/>
                  <a:pt x="544" y="199"/>
                  <a:pt x="550" y="87"/>
                </a:cubicBezTo>
                <a:cubicBezTo>
                  <a:pt x="555" y="0"/>
                  <a:pt x="550" y="3"/>
                  <a:pt x="686" y="24"/>
                </a:cubicBezTo>
                <a:cubicBezTo>
                  <a:pt x="733" y="32"/>
                  <a:pt x="737" y="37"/>
                  <a:pt x="729" y="77"/>
                </a:cubicBezTo>
                <a:cubicBezTo>
                  <a:pt x="717" y="138"/>
                  <a:pt x="758" y="179"/>
                  <a:pt x="809" y="160"/>
                </a:cubicBezTo>
                <a:cubicBezTo>
                  <a:pt x="840" y="149"/>
                  <a:pt x="854" y="154"/>
                  <a:pt x="878" y="181"/>
                </a:cubicBezTo>
                <a:cubicBezTo>
                  <a:pt x="952" y="266"/>
                  <a:pt x="952" y="266"/>
                  <a:pt x="923" y="352"/>
                </a:cubicBezTo>
                <a:lnTo>
                  <a:pt x="896" y="432"/>
                </a:lnTo>
                <a:lnTo>
                  <a:pt x="955" y="520"/>
                </a:lnTo>
                <a:cubicBezTo>
                  <a:pt x="1001" y="589"/>
                  <a:pt x="1013" y="621"/>
                  <a:pt x="1008" y="667"/>
                </a:cubicBezTo>
                <a:cubicBezTo>
                  <a:pt x="1003" y="727"/>
                  <a:pt x="1001" y="728"/>
                  <a:pt x="936" y="728"/>
                </a:cubicBezTo>
                <a:cubicBezTo>
                  <a:pt x="875" y="728"/>
                  <a:pt x="864" y="735"/>
                  <a:pt x="827" y="787"/>
                </a:cubicBezTo>
                <a:cubicBezTo>
                  <a:pt x="781" y="856"/>
                  <a:pt x="779" y="874"/>
                  <a:pt x="813" y="960"/>
                </a:cubicBezTo>
                <a:cubicBezTo>
                  <a:pt x="838" y="1021"/>
                  <a:pt x="837" y="1024"/>
                  <a:pt x="805" y="1051"/>
                </a:cubicBezTo>
                <a:cubicBezTo>
                  <a:pt x="787" y="1067"/>
                  <a:pt x="761" y="1109"/>
                  <a:pt x="750" y="1144"/>
                </a:cubicBezTo>
                <a:cubicBezTo>
                  <a:pt x="736" y="1184"/>
                  <a:pt x="710" y="1218"/>
                  <a:pt x="678" y="1237"/>
                </a:cubicBezTo>
                <a:lnTo>
                  <a:pt x="630" y="1266"/>
                </a:lnTo>
                <a:lnTo>
                  <a:pt x="587" y="1208"/>
                </a:lnTo>
                <a:close/>
                <a:moveTo>
                  <a:pt x="451" y="1075"/>
                </a:moveTo>
                <a:lnTo>
                  <a:pt x="520" y="968"/>
                </a:lnTo>
                <a:lnTo>
                  <a:pt x="542" y="1019"/>
                </a:lnTo>
                <a:cubicBezTo>
                  <a:pt x="571" y="1090"/>
                  <a:pt x="601" y="1085"/>
                  <a:pt x="633" y="1003"/>
                </a:cubicBezTo>
                <a:cubicBezTo>
                  <a:pt x="654" y="946"/>
                  <a:pt x="656" y="914"/>
                  <a:pt x="645" y="815"/>
                </a:cubicBezTo>
                <a:cubicBezTo>
                  <a:pt x="619" y="618"/>
                  <a:pt x="589" y="576"/>
                  <a:pt x="470" y="576"/>
                </a:cubicBezTo>
                <a:cubicBezTo>
                  <a:pt x="448" y="576"/>
                  <a:pt x="409" y="557"/>
                  <a:pt x="384" y="533"/>
                </a:cubicBezTo>
                <a:cubicBezTo>
                  <a:pt x="345" y="496"/>
                  <a:pt x="334" y="493"/>
                  <a:pt x="299" y="509"/>
                </a:cubicBezTo>
                <a:cubicBezTo>
                  <a:pt x="245" y="535"/>
                  <a:pt x="248" y="599"/>
                  <a:pt x="309" y="680"/>
                </a:cubicBezTo>
                <a:cubicBezTo>
                  <a:pt x="342" y="723"/>
                  <a:pt x="373" y="746"/>
                  <a:pt x="406" y="752"/>
                </a:cubicBezTo>
                <a:cubicBezTo>
                  <a:pt x="483" y="763"/>
                  <a:pt x="477" y="792"/>
                  <a:pt x="385" y="829"/>
                </a:cubicBezTo>
                <a:cubicBezTo>
                  <a:pt x="302" y="864"/>
                  <a:pt x="299" y="871"/>
                  <a:pt x="329" y="946"/>
                </a:cubicBezTo>
                <a:cubicBezTo>
                  <a:pt x="339" y="965"/>
                  <a:pt x="329" y="973"/>
                  <a:pt x="293" y="981"/>
                </a:cubicBezTo>
                <a:cubicBezTo>
                  <a:pt x="262" y="987"/>
                  <a:pt x="243" y="1000"/>
                  <a:pt x="243" y="1016"/>
                </a:cubicBezTo>
                <a:cubicBezTo>
                  <a:pt x="243" y="1061"/>
                  <a:pt x="325" y="1184"/>
                  <a:pt x="355" y="1184"/>
                </a:cubicBezTo>
                <a:cubicBezTo>
                  <a:pt x="373" y="1184"/>
                  <a:pt x="409" y="1144"/>
                  <a:pt x="451" y="10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Красноярский край"/>
          <p:cNvSpPr>
            <a:spLocks/>
          </p:cNvSpPr>
          <p:nvPr/>
        </p:nvSpPr>
        <p:spPr bwMode="auto">
          <a:xfrm>
            <a:off x="4005723" y="2018525"/>
            <a:ext cx="1368543" cy="2394987"/>
          </a:xfrm>
          <a:custGeom>
            <a:avLst/>
            <a:gdLst/>
            <a:ahLst/>
            <a:cxnLst>
              <a:cxn ang="0">
                <a:pos x="3676" y="3299"/>
              </a:cxn>
              <a:cxn ang="0">
                <a:pos x="3720" y="3933"/>
              </a:cxn>
              <a:cxn ang="0">
                <a:pos x="3848" y="4425"/>
              </a:cxn>
              <a:cxn ang="0">
                <a:pos x="3863" y="4819"/>
              </a:cxn>
              <a:cxn ang="0">
                <a:pos x="4296" y="4950"/>
              </a:cxn>
              <a:cxn ang="0">
                <a:pos x="4079" y="5301"/>
              </a:cxn>
              <a:cxn ang="0">
                <a:pos x="4172" y="5640"/>
              </a:cxn>
              <a:cxn ang="0">
                <a:pos x="3960" y="6288"/>
              </a:cxn>
              <a:cxn ang="0">
                <a:pos x="4080" y="6725"/>
              </a:cxn>
              <a:cxn ang="0">
                <a:pos x="4191" y="6934"/>
              </a:cxn>
              <a:cxn ang="0">
                <a:pos x="3935" y="6941"/>
              </a:cxn>
              <a:cxn ang="0">
                <a:pos x="3679" y="6979"/>
              </a:cxn>
              <a:cxn ang="0">
                <a:pos x="3368" y="7510"/>
              </a:cxn>
              <a:cxn ang="0">
                <a:pos x="3063" y="7541"/>
              </a:cxn>
              <a:cxn ang="0">
                <a:pos x="2832" y="7798"/>
              </a:cxn>
              <a:cxn ang="0">
                <a:pos x="2733" y="8309"/>
              </a:cxn>
              <a:cxn ang="0">
                <a:pos x="2732" y="8755"/>
              </a:cxn>
              <a:cxn ang="0">
                <a:pos x="2653" y="9022"/>
              </a:cxn>
              <a:cxn ang="0">
                <a:pos x="2392" y="9249"/>
              </a:cxn>
              <a:cxn ang="0">
                <a:pos x="2226" y="9541"/>
              </a:cxn>
              <a:cxn ang="0">
                <a:pos x="1541" y="9729"/>
              </a:cxn>
              <a:cxn ang="0">
                <a:pos x="1695" y="9457"/>
              </a:cxn>
              <a:cxn ang="0">
                <a:pos x="1714" y="9001"/>
              </a:cxn>
              <a:cxn ang="0">
                <a:pos x="1189" y="8593"/>
              </a:cxn>
              <a:cxn ang="0">
                <a:pos x="1162" y="8158"/>
              </a:cxn>
              <a:cxn ang="0">
                <a:pos x="1141" y="7920"/>
              </a:cxn>
              <a:cxn ang="0">
                <a:pos x="1205" y="7560"/>
              </a:cxn>
              <a:cxn ang="0">
                <a:pos x="1159" y="7142"/>
              </a:cxn>
              <a:cxn ang="0">
                <a:pos x="596" y="6845"/>
              </a:cxn>
              <a:cxn ang="0">
                <a:pos x="412" y="6491"/>
              </a:cxn>
              <a:cxn ang="0">
                <a:pos x="471" y="6067"/>
              </a:cxn>
              <a:cxn ang="0">
                <a:pos x="666" y="5461"/>
              </a:cxn>
              <a:cxn ang="0">
                <a:pos x="536" y="4790"/>
              </a:cxn>
              <a:cxn ang="0">
                <a:pos x="421" y="4616"/>
              </a:cxn>
              <a:cxn ang="0">
                <a:pos x="288" y="4016"/>
              </a:cxn>
              <a:cxn ang="0">
                <a:pos x="375" y="3414"/>
              </a:cxn>
              <a:cxn ang="0">
                <a:pos x="71" y="3182"/>
              </a:cxn>
              <a:cxn ang="0">
                <a:pos x="250" y="2736"/>
              </a:cxn>
              <a:cxn ang="0">
                <a:pos x="210" y="2393"/>
              </a:cxn>
              <a:cxn ang="0">
                <a:pos x="461" y="2435"/>
              </a:cxn>
              <a:cxn ang="0">
                <a:pos x="452" y="2131"/>
              </a:cxn>
              <a:cxn ang="0">
                <a:pos x="680" y="1678"/>
              </a:cxn>
              <a:cxn ang="0">
                <a:pos x="1026" y="1416"/>
              </a:cxn>
              <a:cxn ang="0">
                <a:pos x="1522" y="949"/>
              </a:cxn>
              <a:cxn ang="0">
                <a:pos x="1952" y="757"/>
              </a:cxn>
              <a:cxn ang="0">
                <a:pos x="2333" y="619"/>
              </a:cxn>
              <a:cxn ang="0">
                <a:pos x="2444" y="299"/>
              </a:cxn>
              <a:cxn ang="0">
                <a:pos x="2773" y="25"/>
              </a:cxn>
              <a:cxn ang="0">
                <a:pos x="2919" y="264"/>
              </a:cxn>
              <a:cxn ang="0">
                <a:pos x="3072" y="318"/>
              </a:cxn>
              <a:cxn ang="0">
                <a:pos x="3546" y="329"/>
              </a:cxn>
              <a:cxn ang="0">
                <a:pos x="3672" y="814"/>
              </a:cxn>
              <a:cxn ang="0">
                <a:pos x="3223" y="1547"/>
              </a:cxn>
              <a:cxn ang="0">
                <a:pos x="3503" y="1587"/>
              </a:cxn>
              <a:cxn ang="0">
                <a:pos x="3796" y="1817"/>
              </a:cxn>
              <a:cxn ang="0">
                <a:pos x="3880" y="2697"/>
              </a:cxn>
              <a:cxn ang="0">
                <a:pos x="3460" y="3126"/>
              </a:cxn>
            </a:cxnLst>
            <a:rect l="0" t="0" r="r" b="b"/>
            <a:pathLst>
              <a:path w="4296" h="9808">
                <a:moveTo>
                  <a:pt x="3460" y="3126"/>
                </a:moveTo>
                <a:cubicBezTo>
                  <a:pt x="3508" y="3139"/>
                  <a:pt x="3551" y="3169"/>
                  <a:pt x="3602" y="3222"/>
                </a:cubicBezTo>
                <a:lnTo>
                  <a:pt x="3676" y="3299"/>
                </a:lnTo>
                <a:lnTo>
                  <a:pt x="3725" y="3563"/>
                </a:lnTo>
                <a:cubicBezTo>
                  <a:pt x="3754" y="3707"/>
                  <a:pt x="3776" y="3835"/>
                  <a:pt x="3776" y="3846"/>
                </a:cubicBezTo>
                <a:cubicBezTo>
                  <a:pt x="3776" y="3856"/>
                  <a:pt x="3751" y="3896"/>
                  <a:pt x="3720" y="3933"/>
                </a:cubicBezTo>
                <a:cubicBezTo>
                  <a:pt x="3653" y="4016"/>
                  <a:pt x="3652" y="4038"/>
                  <a:pt x="3711" y="4081"/>
                </a:cubicBezTo>
                <a:cubicBezTo>
                  <a:pt x="3749" y="4110"/>
                  <a:pt x="3757" y="4129"/>
                  <a:pt x="3767" y="4216"/>
                </a:cubicBezTo>
                <a:cubicBezTo>
                  <a:pt x="3775" y="4299"/>
                  <a:pt x="3789" y="4336"/>
                  <a:pt x="3848" y="4425"/>
                </a:cubicBezTo>
                <a:cubicBezTo>
                  <a:pt x="3888" y="4485"/>
                  <a:pt x="3920" y="4544"/>
                  <a:pt x="3920" y="4558"/>
                </a:cubicBezTo>
                <a:cubicBezTo>
                  <a:pt x="3920" y="4573"/>
                  <a:pt x="3906" y="4613"/>
                  <a:pt x="3887" y="4649"/>
                </a:cubicBezTo>
                <a:cubicBezTo>
                  <a:pt x="3858" y="4705"/>
                  <a:pt x="3855" y="4734"/>
                  <a:pt x="3863" y="4819"/>
                </a:cubicBezTo>
                <a:cubicBezTo>
                  <a:pt x="3868" y="4877"/>
                  <a:pt x="3876" y="4926"/>
                  <a:pt x="3882" y="4933"/>
                </a:cubicBezTo>
                <a:cubicBezTo>
                  <a:pt x="3893" y="4944"/>
                  <a:pt x="3924" y="4945"/>
                  <a:pt x="4141" y="4947"/>
                </a:cubicBezTo>
                <a:lnTo>
                  <a:pt x="4296" y="4950"/>
                </a:lnTo>
                <a:lnTo>
                  <a:pt x="4202" y="5013"/>
                </a:lnTo>
                <a:cubicBezTo>
                  <a:pt x="4149" y="5048"/>
                  <a:pt x="4101" y="5086"/>
                  <a:pt x="4095" y="5097"/>
                </a:cubicBezTo>
                <a:cubicBezTo>
                  <a:pt x="4088" y="5109"/>
                  <a:pt x="4080" y="5200"/>
                  <a:pt x="4079" y="5301"/>
                </a:cubicBezTo>
                <a:lnTo>
                  <a:pt x="4076" y="5481"/>
                </a:lnTo>
                <a:lnTo>
                  <a:pt x="4128" y="5526"/>
                </a:lnTo>
                <a:cubicBezTo>
                  <a:pt x="4178" y="5566"/>
                  <a:pt x="4181" y="5574"/>
                  <a:pt x="4172" y="5640"/>
                </a:cubicBezTo>
                <a:cubicBezTo>
                  <a:pt x="4128" y="5929"/>
                  <a:pt x="4133" y="5910"/>
                  <a:pt x="4063" y="5984"/>
                </a:cubicBezTo>
                <a:cubicBezTo>
                  <a:pt x="4002" y="6046"/>
                  <a:pt x="3992" y="6064"/>
                  <a:pt x="3983" y="6153"/>
                </a:cubicBezTo>
                <a:cubicBezTo>
                  <a:pt x="3976" y="6209"/>
                  <a:pt x="3965" y="6269"/>
                  <a:pt x="3960" y="6288"/>
                </a:cubicBezTo>
                <a:cubicBezTo>
                  <a:pt x="3948" y="6331"/>
                  <a:pt x="4031" y="6430"/>
                  <a:pt x="4108" y="6462"/>
                </a:cubicBezTo>
                <a:cubicBezTo>
                  <a:pt x="4173" y="6489"/>
                  <a:pt x="4176" y="6531"/>
                  <a:pt x="4120" y="6637"/>
                </a:cubicBezTo>
                <a:cubicBezTo>
                  <a:pt x="4098" y="6678"/>
                  <a:pt x="4080" y="6718"/>
                  <a:pt x="4080" y="6725"/>
                </a:cubicBezTo>
                <a:cubicBezTo>
                  <a:pt x="4080" y="6733"/>
                  <a:pt x="4114" y="6758"/>
                  <a:pt x="4154" y="6782"/>
                </a:cubicBezTo>
                <a:cubicBezTo>
                  <a:pt x="4205" y="6813"/>
                  <a:pt x="4224" y="6832"/>
                  <a:pt x="4220" y="6851"/>
                </a:cubicBezTo>
                <a:cubicBezTo>
                  <a:pt x="4215" y="6865"/>
                  <a:pt x="4202" y="6902"/>
                  <a:pt x="4191" y="6934"/>
                </a:cubicBezTo>
                <a:cubicBezTo>
                  <a:pt x="4181" y="6965"/>
                  <a:pt x="4170" y="6998"/>
                  <a:pt x="4167" y="7009"/>
                </a:cubicBezTo>
                <a:cubicBezTo>
                  <a:pt x="4160" y="7033"/>
                  <a:pt x="4120" y="7033"/>
                  <a:pt x="4066" y="7013"/>
                </a:cubicBezTo>
                <a:cubicBezTo>
                  <a:pt x="4045" y="7003"/>
                  <a:pt x="3986" y="6971"/>
                  <a:pt x="3935" y="6941"/>
                </a:cubicBezTo>
                <a:cubicBezTo>
                  <a:pt x="3858" y="6894"/>
                  <a:pt x="3832" y="6886"/>
                  <a:pt x="3788" y="6894"/>
                </a:cubicBezTo>
                <a:cubicBezTo>
                  <a:pt x="3743" y="6902"/>
                  <a:pt x="3690" y="6913"/>
                  <a:pt x="3679" y="6928"/>
                </a:cubicBezTo>
                <a:cubicBezTo>
                  <a:pt x="3668" y="6942"/>
                  <a:pt x="3668" y="6957"/>
                  <a:pt x="3679" y="6979"/>
                </a:cubicBezTo>
                <a:cubicBezTo>
                  <a:pt x="3733" y="7078"/>
                  <a:pt x="3733" y="7080"/>
                  <a:pt x="3607" y="7270"/>
                </a:cubicBezTo>
                <a:cubicBezTo>
                  <a:pt x="3501" y="7432"/>
                  <a:pt x="3488" y="7461"/>
                  <a:pt x="3488" y="7529"/>
                </a:cubicBezTo>
                <a:cubicBezTo>
                  <a:pt x="3488" y="7633"/>
                  <a:pt x="3461" y="7629"/>
                  <a:pt x="3368" y="7510"/>
                </a:cubicBezTo>
                <a:cubicBezTo>
                  <a:pt x="3328" y="7457"/>
                  <a:pt x="3288" y="7414"/>
                  <a:pt x="3280" y="7414"/>
                </a:cubicBezTo>
                <a:cubicBezTo>
                  <a:pt x="3274" y="7414"/>
                  <a:pt x="3247" y="7440"/>
                  <a:pt x="3221" y="7472"/>
                </a:cubicBezTo>
                <a:cubicBezTo>
                  <a:pt x="3176" y="7526"/>
                  <a:pt x="3167" y="7531"/>
                  <a:pt x="3063" y="7541"/>
                </a:cubicBezTo>
                <a:lnTo>
                  <a:pt x="2952" y="7550"/>
                </a:lnTo>
                <a:lnTo>
                  <a:pt x="2893" y="7662"/>
                </a:lnTo>
                <a:cubicBezTo>
                  <a:pt x="2860" y="7723"/>
                  <a:pt x="2834" y="7785"/>
                  <a:pt x="2832" y="7798"/>
                </a:cubicBezTo>
                <a:cubicBezTo>
                  <a:pt x="2832" y="7811"/>
                  <a:pt x="2855" y="7880"/>
                  <a:pt x="2880" y="7949"/>
                </a:cubicBezTo>
                <a:cubicBezTo>
                  <a:pt x="2935" y="8089"/>
                  <a:pt x="2941" y="8072"/>
                  <a:pt x="2812" y="8221"/>
                </a:cubicBezTo>
                <a:lnTo>
                  <a:pt x="2733" y="8309"/>
                </a:lnTo>
                <a:lnTo>
                  <a:pt x="2757" y="8381"/>
                </a:lnTo>
                <a:cubicBezTo>
                  <a:pt x="2780" y="8446"/>
                  <a:pt x="2780" y="8469"/>
                  <a:pt x="2757" y="8605"/>
                </a:cubicBezTo>
                <a:lnTo>
                  <a:pt x="2732" y="8755"/>
                </a:lnTo>
                <a:lnTo>
                  <a:pt x="2647" y="8814"/>
                </a:lnTo>
                <a:cubicBezTo>
                  <a:pt x="2599" y="8848"/>
                  <a:pt x="2560" y="8885"/>
                  <a:pt x="2560" y="8897"/>
                </a:cubicBezTo>
                <a:cubicBezTo>
                  <a:pt x="2560" y="8910"/>
                  <a:pt x="2602" y="8966"/>
                  <a:pt x="2653" y="9022"/>
                </a:cubicBezTo>
                <a:cubicBezTo>
                  <a:pt x="2703" y="9080"/>
                  <a:pt x="2744" y="9131"/>
                  <a:pt x="2744" y="9136"/>
                </a:cubicBezTo>
                <a:cubicBezTo>
                  <a:pt x="2744" y="9142"/>
                  <a:pt x="2666" y="9169"/>
                  <a:pt x="2568" y="9198"/>
                </a:cubicBezTo>
                <a:lnTo>
                  <a:pt x="2392" y="9249"/>
                </a:lnTo>
                <a:lnTo>
                  <a:pt x="2378" y="9317"/>
                </a:lnTo>
                <a:cubicBezTo>
                  <a:pt x="2368" y="9360"/>
                  <a:pt x="2349" y="9393"/>
                  <a:pt x="2325" y="9409"/>
                </a:cubicBezTo>
                <a:cubicBezTo>
                  <a:pt x="2304" y="9422"/>
                  <a:pt x="2260" y="9481"/>
                  <a:pt x="2226" y="9541"/>
                </a:cubicBezTo>
                <a:cubicBezTo>
                  <a:pt x="2120" y="9720"/>
                  <a:pt x="2063" y="9761"/>
                  <a:pt x="1856" y="9805"/>
                </a:cubicBezTo>
                <a:cubicBezTo>
                  <a:pt x="1844" y="9808"/>
                  <a:pt x="1776" y="9801"/>
                  <a:pt x="1709" y="9792"/>
                </a:cubicBezTo>
                <a:cubicBezTo>
                  <a:pt x="1607" y="9777"/>
                  <a:pt x="1576" y="9766"/>
                  <a:pt x="1541" y="9729"/>
                </a:cubicBezTo>
                <a:lnTo>
                  <a:pt x="1496" y="9685"/>
                </a:lnTo>
                <a:lnTo>
                  <a:pt x="1588" y="9601"/>
                </a:lnTo>
                <a:cubicBezTo>
                  <a:pt x="1652" y="9544"/>
                  <a:pt x="1684" y="9499"/>
                  <a:pt x="1695" y="9457"/>
                </a:cubicBezTo>
                <a:cubicBezTo>
                  <a:pt x="1703" y="9425"/>
                  <a:pt x="1736" y="9368"/>
                  <a:pt x="1767" y="9331"/>
                </a:cubicBezTo>
                <a:cubicBezTo>
                  <a:pt x="1799" y="9294"/>
                  <a:pt x="1824" y="9254"/>
                  <a:pt x="1824" y="9241"/>
                </a:cubicBezTo>
                <a:cubicBezTo>
                  <a:pt x="1824" y="9230"/>
                  <a:pt x="1775" y="9121"/>
                  <a:pt x="1714" y="9001"/>
                </a:cubicBezTo>
                <a:cubicBezTo>
                  <a:pt x="1655" y="8880"/>
                  <a:pt x="1599" y="8752"/>
                  <a:pt x="1594" y="8715"/>
                </a:cubicBezTo>
                <a:cubicBezTo>
                  <a:pt x="1573" y="8600"/>
                  <a:pt x="1562" y="8593"/>
                  <a:pt x="1428" y="8621"/>
                </a:cubicBezTo>
                <a:cubicBezTo>
                  <a:pt x="1256" y="8657"/>
                  <a:pt x="1231" y="8654"/>
                  <a:pt x="1189" y="8593"/>
                </a:cubicBezTo>
                <a:cubicBezTo>
                  <a:pt x="1133" y="8510"/>
                  <a:pt x="1132" y="8496"/>
                  <a:pt x="1184" y="8446"/>
                </a:cubicBezTo>
                <a:cubicBezTo>
                  <a:pt x="1224" y="8408"/>
                  <a:pt x="1232" y="8387"/>
                  <a:pt x="1232" y="8329"/>
                </a:cubicBezTo>
                <a:cubicBezTo>
                  <a:pt x="1232" y="8272"/>
                  <a:pt x="1220" y="8240"/>
                  <a:pt x="1162" y="8158"/>
                </a:cubicBezTo>
                <a:lnTo>
                  <a:pt x="1092" y="8057"/>
                </a:lnTo>
                <a:lnTo>
                  <a:pt x="1120" y="8013"/>
                </a:lnTo>
                <a:cubicBezTo>
                  <a:pt x="1140" y="7984"/>
                  <a:pt x="1148" y="7952"/>
                  <a:pt x="1141" y="7920"/>
                </a:cubicBezTo>
                <a:cubicBezTo>
                  <a:pt x="1135" y="7878"/>
                  <a:pt x="1146" y="7854"/>
                  <a:pt x="1199" y="7787"/>
                </a:cubicBezTo>
                <a:cubicBezTo>
                  <a:pt x="1252" y="7721"/>
                  <a:pt x="1264" y="7693"/>
                  <a:pt x="1264" y="7640"/>
                </a:cubicBezTo>
                <a:cubicBezTo>
                  <a:pt x="1264" y="7579"/>
                  <a:pt x="1261" y="7574"/>
                  <a:pt x="1205" y="7560"/>
                </a:cubicBezTo>
                <a:cubicBezTo>
                  <a:pt x="991" y="7504"/>
                  <a:pt x="1008" y="7513"/>
                  <a:pt x="1008" y="7449"/>
                </a:cubicBezTo>
                <a:cubicBezTo>
                  <a:pt x="1008" y="7376"/>
                  <a:pt x="1015" y="7368"/>
                  <a:pt x="1109" y="7304"/>
                </a:cubicBezTo>
                <a:cubicBezTo>
                  <a:pt x="1192" y="7246"/>
                  <a:pt x="1196" y="7235"/>
                  <a:pt x="1159" y="7142"/>
                </a:cubicBezTo>
                <a:cubicBezTo>
                  <a:pt x="1135" y="7081"/>
                  <a:pt x="1130" y="7078"/>
                  <a:pt x="1064" y="7078"/>
                </a:cubicBezTo>
                <a:cubicBezTo>
                  <a:pt x="999" y="7078"/>
                  <a:pt x="991" y="7072"/>
                  <a:pt x="912" y="6974"/>
                </a:cubicBezTo>
                <a:cubicBezTo>
                  <a:pt x="820" y="6861"/>
                  <a:pt x="820" y="6861"/>
                  <a:pt x="596" y="6845"/>
                </a:cubicBezTo>
                <a:cubicBezTo>
                  <a:pt x="415" y="6832"/>
                  <a:pt x="383" y="6811"/>
                  <a:pt x="431" y="6737"/>
                </a:cubicBezTo>
                <a:cubicBezTo>
                  <a:pt x="461" y="6689"/>
                  <a:pt x="461" y="6688"/>
                  <a:pt x="426" y="6593"/>
                </a:cubicBezTo>
                <a:cubicBezTo>
                  <a:pt x="402" y="6525"/>
                  <a:pt x="397" y="6496"/>
                  <a:pt x="412" y="6491"/>
                </a:cubicBezTo>
                <a:cubicBezTo>
                  <a:pt x="440" y="6480"/>
                  <a:pt x="679" y="6307"/>
                  <a:pt x="692" y="6288"/>
                </a:cubicBezTo>
                <a:cubicBezTo>
                  <a:pt x="712" y="6257"/>
                  <a:pt x="706" y="6249"/>
                  <a:pt x="602" y="6189"/>
                </a:cubicBezTo>
                <a:cubicBezTo>
                  <a:pt x="525" y="6144"/>
                  <a:pt x="492" y="6113"/>
                  <a:pt x="471" y="6067"/>
                </a:cubicBezTo>
                <a:cubicBezTo>
                  <a:pt x="439" y="5997"/>
                  <a:pt x="442" y="5992"/>
                  <a:pt x="584" y="5838"/>
                </a:cubicBezTo>
                <a:cubicBezTo>
                  <a:pt x="680" y="5734"/>
                  <a:pt x="685" y="5713"/>
                  <a:pt x="647" y="5600"/>
                </a:cubicBezTo>
                <a:cubicBezTo>
                  <a:pt x="621" y="5525"/>
                  <a:pt x="621" y="5525"/>
                  <a:pt x="666" y="5461"/>
                </a:cubicBezTo>
                <a:cubicBezTo>
                  <a:pt x="744" y="5352"/>
                  <a:pt x="752" y="5329"/>
                  <a:pt x="752" y="5203"/>
                </a:cubicBezTo>
                <a:cubicBezTo>
                  <a:pt x="752" y="5057"/>
                  <a:pt x="733" y="5027"/>
                  <a:pt x="621" y="4998"/>
                </a:cubicBezTo>
                <a:cubicBezTo>
                  <a:pt x="536" y="4976"/>
                  <a:pt x="544" y="4995"/>
                  <a:pt x="536" y="4790"/>
                </a:cubicBezTo>
                <a:cubicBezTo>
                  <a:pt x="535" y="4741"/>
                  <a:pt x="532" y="4693"/>
                  <a:pt x="530" y="4681"/>
                </a:cubicBezTo>
                <a:cubicBezTo>
                  <a:pt x="530" y="4670"/>
                  <a:pt x="504" y="4649"/>
                  <a:pt x="474" y="4638"/>
                </a:cubicBezTo>
                <a:lnTo>
                  <a:pt x="421" y="4616"/>
                </a:lnTo>
                <a:lnTo>
                  <a:pt x="410" y="4453"/>
                </a:lnTo>
                <a:cubicBezTo>
                  <a:pt x="399" y="4315"/>
                  <a:pt x="391" y="4278"/>
                  <a:pt x="352" y="4214"/>
                </a:cubicBezTo>
                <a:cubicBezTo>
                  <a:pt x="324" y="4165"/>
                  <a:pt x="301" y="4094"/>
                  <a:pt x="288" y="4016"/>
                </a:cubicBezTo>
                <a:cubicBezTo>
                  <a:pt x="272" y="3907"/>
                  <a:pt x="274" y="3891"/>
                  <a:pt x="303" y="3835"/>
                </a:cubicBezTo>
                <a:cubicBezTo>
                  <a:pt x="332" y="3779"/>
                  <a:pt x="399" y="3677"/>
                  <a:pt x="415" y="3630"/>
                </a:cubicBezTo>
                <a:cubicBezTo>
                  <a:pt x="431" y="3584"/>
                  <a:pt x="426" y="3560"/>
                  <a:pt x="375" y="3414"/>
                </a:cubicBezTo>
                <a:lnTo>
                  <a:pt x="316" y="3251"/>
                </a:lnTo>
                <a:lnTo>
                  <a:pt x="258" y="3262"/>
                </a:lnTo>
                <a:cubicBezTo>
                  <a:pt x="144" y="3283"/>
                  <a:pt x="141" y="3281"/>
                  <a:pt x="71" y="3182"/>
                </a:cubicBezTo>
                <a:cubicBezTo>
                  <a:pt x="32" y="3129"/>
                  <a:pt x="2" y="3081"/>
                  <a:pt x="0" y="3075"/>
                </a:cubicBezTo>
                <a:cubicBezTo>
                  <a:pt x="0" y="3069"/>
                  <a:pt x="44" y="3033"/>
                  <a:pt x="96" y="2995"/>
                </a:cubicBezTo>
                <a:cubicBezTo>
                  <a:pt x="197" y="2921"/>
                  <a:pt x="234" y="2861"/>
                  <a:pt x="250" y="2736"/>
                </a:cubicBezTo>
                <a:cubicBezTo>
                  <a:pt x="260" y="2675"/>
                  <a:pt x="253" y="2662"/>
                  <a:pt x="194" y="2590"/>
                </a:cubicBezTo>
                <a:cubicBezTo>
                  <a:pt x="159" y="2545"/>
                  <a:pt x="128" y="2502"/>
                  <a:pt x="128" y="2494"/>
                </a:cubicBezTo>
                <a:cubicBezTo>
                  <a:pt x="128" y="2485"/>
                  <a:pt x="165" y="2440"/>
                  <a:pt x="210" y="2393"/>
                </a:cubicBezTo>
                <a:lnTo>
                  <a:pt x="292" y="2309"/>
                </a:lnTo>
                <a:lnTo>
                  <a:pt x="317" y="2344"/>
                </a:lnTo>
                <a:cubicBezTo>
                  <a:pt x="372" y="2421"/>
                  <a:pt x="400" y="2440"/>
                  <a:pt x="461" y="2435"/>
                </a:cubicBezTo>
                <a:lnTo>
                  <a:pt x="520" y="2430"/>
                </a:lnTo>
                <a:lnTo>
                  <a:pt x="525" y="2331"/>
                </a:lnTo>
                <a:cubicBezTo>
                  <a:pt x="530" y="2237"/>
                  <a:pt x="528" y="2230"/>
                  <a:pt x="452" y="2131"/>
                </a:cubicBezTo>
                <a:cubicBezTo>
                  <a:pt x="410" y="2075"/>
                  <a:pt x="370" y="2017"/>
                  <a:pt x="364" y="2001"/>
                </a:cubicBezTo>
                <a:cubicBezTo>
                  <a:pt x="352" y="1971"/>
                  <a:pt x="381" y="1734"/>
                  <a:pt x="399" y="1715"/>
                </a:cubicBezTo>
                <a:cubicBezTo>
                  <a:pt x="404" y="1709"/>
                  <a:pt x="532" y="1693"/>
                  <a:pt x="680" y="1678"/>
                </a:cubicBezTo>
                <a:cubicBezTo>
                  <a:pt x="1071" y="1641"/>
                  <a:pt x="1088" y="1638"/>
                  <a:pt x="1100" y="1611"/>
                </a:cubicBezTo>
                <a:cubicBezTo>
                  <a:pt x="1104" y="1597"/>
                  <a:pt x="1090" y="1549"/>
                  <a:pt x="1068" y="1501"/>
                </a:cubicBezTo>
                <a:lnTo>
                  <a:pt x="1026" y="1416"/>
                </a:lnTo>
                <a:lnTo>
                  <a:pt x="1093" y="1317"/>
                </a:lnTo>
                <a:cubicBezTo>
                  <a:pt x="1130" y="1261"/>
                  <a:pt x="1197" y="1174"/>
                  <a:pt x="1244" y="1125"/>
                </a:cubicBezTo>
                <a:cubicBezTo>
                  <a:pt x="1316" y="1048"/>
                  <a:pt x="1354" y="1024"/>
                  <a:pt x="1522" y="949"/>
                </a:cubicBezTo>
                <a:cubicBezTo>
                  <a:pt x="1661" y="886"/>
                  <a:pt x="1722" y="851"/>
                  <a:pt x="1733" y="824"/>
                </a:cubicBezTo>
                <a:cubicBezTo>
                  <a:pt x="1749" y="792"/>
                  <a:pt x="1880" y="710"/>
                  <a:pt x="1919" y="710"/>
                </a:cubicBezTo>
                <a:cubicBezTo>
                  <a:pt x="1927" y="710"/>
                  <a:pt x="1941" y="731"/>
                  <a:pt x="1952" y="757"/>
                </a:cubicBezTo>
                <a:cubicBezTo>
                  <a:pt x="1988" y="843"/>
                  <a:pt x="1999" y="843"/>
                  <a:pt x="2175" y="758"/>
                </a:cubicBezTo>
                <a:lnTo>
                  <a:pt x="2338" y="678"/>
                </a:lnTo>
                <a:lnTo>
                  <a:pt x="2333" y="619"/>
                </a:lnTo>
                <a:cubicBezTo>
                  <a:pt x="2328" y="565"/>
                  <a:pt x="2332" y="560"/>
                  <a:pt x="2384" y="545"/>
                </a:cubicBezTo>
                <a:cubicBezTo>
                  <a:pt x="2477" y="521"/>
                  <a:pt x="2485" y="505"/>
                  <a:pt x="2463" y="395"/>
                </a:cubicBezTo>
                <a:lnTo>
                  <a:pt x="2444" y="299"/>
                </a:lnTo>
                <a:lnTo>
                  <a:pt x="2522" y="174"/>
                </a:lnTo>
                <a:cubicBezTo>
                  <a:pt x="2565" y="105"/>
                  <a:pt x="2615" y="40"/>
                  <a:pt x="2632" y="29"/>
                </a:cubicBezTo>
                <a:cubicBezTo>
                  <a:pt x="2671" y="0"/>
                  <a:pt x="2738" y="0"/>
                  <a:pt x="2773" y="25"/>
                </a:cubicBezTo>
                <a:cubicBezTo>
                  <a:pt x="2797" y="45"/>
                  <a:pt x="2794" y="53"/>
                  <a:pt x="2735" y="121"/>
                </a:cubicBezTo>
                <a:cubicBezTo>
                  <a:pt x="2644" y="229"/>
                  <a:pt x="2656" y="253"/>
                  <a:pt x="2799" y="238"/>
                </a:cubicBezTo>
                <a:cubicBezTo>
                  <a:pt x="2904" y="227"/>
                  <a:pt x="2909" y="229"/>
                  <a:pt x="2919" y="264"/>
                </a:cubicBezTo>
                <a:cubicBezTo>
                  <a:pt x="2924" y="285"/>
                  <a:pt x="2928" y="317"/>
                  <a:pt x="2928" y="336"/>
                </a:cubicBezTo>
                <a:cubicBezTo>
                  <a:pt x="2928" y="365"/>
                  <a:pt x="2956" y="390"/>
                  <a:pt x="2986" y="390"/>
                </a:cubicBezTo>
                <a:cubicBezTo>
                  <a:pt x="2989" y="390"/>
                  <a:pt x="3028" y="357"/>
                  <a:pt x="3072" y="318"/>
                </a:cubicBezTo>
                <a:lnTo>
                  <a:pt x="3154" y="246"/>
                </a:lnTo>
                <a:lnTo>
                  <a:pt x="3442" y="246"/>
                </a:lnTo>
                <a:lnTo>
                  <a:pt x="3546" y="329"/>
                </a:lnTo>
                <a:cubicBezTo>
                  <a:pt x="3605" y="376"/>
                  <a:pt x="3655" y="430"/>
                  <a:pt x="3660" y="453"/>
                </a:cubicBezTo>
                <a:cubicBezTo>
                  <a:pt x="3666" y="475"/>
                  <a:pt x="3671" y="566"/>
                  <a:pt x="3672" y="654"/>
                </a:cubicBezTo>
                <a:lnTo>
                  <a:pt x="3672" y="814"/>
                </a:lnTo>
                <a:lnTo>
                  <a:pt x="3567" y="974"/>
                </a:lnTo>
                <a:cubicBezTo>
                  <a:pt x="3509" y="1062"/>
                  <a:pt x="3424" y="1201"/>
                  <a:pt x="3378" y="1283"/>
                </a:cubicBezTo>
                <a:cubicBezTo>
                  <a:pt x="3332" y="1366"/>
                  <a:pt x="3263" y="1485"/>
                  <a:pt x="3223" y="1547"/>
                </a:cubicBezTo>
                <a:cubicBezTo>
                  <a:pt x="3154" y="1659"/>
                  <a:pt x="3138" y="1707"/>
                  <a:pt x="3167" y="1725"/>
                </a:cubicBezTo>
                <a:cubicBezTo>
                  <a:pt x="3176" y="1729"/>
                  <a:pt x="3223" y="1729"/>
                  <a:pt x="3274" y="1723"/>
                </a:cubicBezTo>
                <a:cubicBezTo>
                  <a:pt x="3360" y="1713"/>
                  <a:pt x="3373" y="1705"/>
                  <a:pt x="3503" y="1587"/>
                </a:cubicBezTo>
                <a:cubicBezTo>
                  <a:pt x="3578" y="1518"/>
                  <a:pt x="3645" y="1462"/>
                  <a:pt x="3652" y="1462"/>
                </a:cubicBezTo>
                <a:cubicBezTo>
                  <a:pt x="3664" y="1462"/>
                  <a:pt x="3669" y="1475"/>
                  <a:pt x="3706" y="1643"/>
                </a:cubicBezTo>
                <a:cubicBezTo>
                  <a:pt x="3732" y="1753"/>
                  <a:pt x="3741" y="1774"/>
                  <a:pt x="3796" y="1817"/>
                </a:cubicBezTo>
                <a:cubicBezTo>
                  <a:pt x="3831" y="1843"/>
                  <a:pt x="3906" y="1939"/>
                  <a:pt x="3967" y="2029"/>
                </a:cubicBezTo>
                <a:cubicBezTo>
                  <a:pt x="4135" y="2280"/>
                  <a:pt x="4130" y="2246"/>
                  <a:pt x="4016" y="2374"/>
                </a:cubicBezTo>
                <a:cubicBezTo>
                  <a:pt x="3908" y="2497"/>
                  <a:pt x="3896" y="2525"/>
                  <a:pt x="3880" y="2697"/>
                </a:cubicBezTo>
                <a:cubicBezTo>
                  <a:pt x="3866" y="2849"/>
                  <a:pt x="3858" y="2862"/>
                  <a:pt x="3780" y="2856"/>
                </a:cubicBezTo>
                <a:cubicBezTo>
                  <a:pt x="3722" y="2853"/>
                  <a:pt x="3712" y="2859"/>
                  <a:pt x="3604" y="2973"/>
                </a:cubicBezTo>
                <a:lnTo>
                  <a:pt x="3460" y="31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Курганская область"/>
          <p:cNvSpPr>
            <a:spLocks/>
          </p:cNvSpPr>
          <p:nvPr/>
        </p:nvSpPr>
        <p:spPr bwMode="auto">
          <a:xfrm>
            <a:off x="2621914" y="3741509"/>
            <a:ext cx="422264" cy="214884"/>
          </a:xfrm>
          <a:custGeom>
            <a:avLst/>
            <a:gdLst/>
            <a:ahLst/>
            <a:cxnLst>
              <a:cxn ang="0">
                <a:pos x="880" y="853"/>
              </a:cxn>
              <a:cxn ang="0">
                <a:pos x="584" y="845"/>
              </a:cxn>
              <a:cxn ang="0">
                <a:pos x="341" y="834"/>
              </a:cxn>
              <a:cxn ang="0">
                <a:pos x="150" y="795"/>
              </a:cxn>
              <a:cxn ang="0">
                <a:pos x="184" y="727"/>
              </a:cxn>
              <a:cxn ang="0">
                <a:pos x="219" y="650"/>
              </a:cxn>
              <a:cxn ang="0">
                <a:pos x="106" y="600"/>
              </a:cxn>
              <a:cxn ang="0">
                <a:pos x="0" y="562"/>
              </a:cxn>
              <a:cxn ang="0">
                <a:pos x="150" y="352"/>
              </a:cxn>
              <a:cxn ang="0">
                <a:pos x="208" y="176"/>
              </a:cxn>
              <a:cxn ang="0">
                <a:pos x="208" y="53"/>
              </a:cxn>
              <a:cxn ang="0">
                <a:pos x="264" y="27"/>
              </a:cxn>
              <a:cxn ang="0">
                <a:pos x="358" y="0"/>
              </a:cxn>
              <a:cxn ang="0">
                <a:pos x="571" y="90"/>
              </a:cxn>
              <a:cxn ang="0">
                <a:pos x="680" y="90"/>
              </a:cxn>
              <a:cxn ang="0">
                <a:pos x="774" y="141"/>
              </a:cxn>
              <a:cxn ang="0">
                <a:pos x="925" y="440"/>
              </a:cxn>
              <a:cxn ang="0">
                <a:pos x="1130" y="555"/>
              </a:cxn>
              <a:cxn ang="0">
                <a:pos x="1226" y="664"/>
              </a:cxn>
              <a:cxn ang="0">
                <a:pos x="1266" y="831"/>
              </a:cxn>
              <a:cxn ang="0">
                <a:pos x="880" y="853"/>
              </a:cxn>
            </a:cxnLst>
            <a:rect l="0" t="0" r="r" b="b"/>
            <a:pathLst>
              <a:path w="1326" h="880">
                <a:moveTo>
                  <a:pt x="880" y="853"/>
                </a:moveTo>
                <a:cubicBezTo>
                  <a:pt x="709" y="834"/>
                  <a:pt x="632" y="832"/>
                  <a:pt x="584" y="845"/>
                </a:cubicBezTo>
                <a:cubicBezTo>
                  <a:pt x="536" y="858"/>
                  <a:pt x="477" y="855"/>
                  <a:pt x="341" y="834"/>
                </a:cubicBezTo>
                <a:cubicBezTo>
                  <a:pt x="243" y="819"/>
                  <a:pt x="157" y="802"/>
                  <a:pt x="150" y="795"/>
                </a:cubicBezTo>
                <a:cubicBezTo>
                  <a:pt x="146" y="789"/>
                  <a:pt x="160" y="759"/>
                  <a:pt x="184" y="727"/>
                </a:cubicBezTo>
                <a:cubicBezTo>
                  <a:pt x="208" y="696"/>
                  <a:pt x="224" y="661"/>
                  <a:pt x="219" y="650"/>
                </a:cubicBezTo>
                <a:cubicBezTo>
                  <a:pt x="214" y="639"/>
                  <a:pt x="163" y="616"/>
                  <a:pt x="106" y="600"/>
                </a:cubicBezTo>
                <a:cubicBezTo>
                  <a:pt x="48" y="586"/>
                  <a:pt x="0" y="567"/>
                  <a:pt x="0" y="562"/>
                </a:cubicBezTo>
                <a:cubicBezTo>
                  <a:pt x="0" y="536"/>
                  <a:pt x="96" y="405"/>
                  <a:pt x="150" y="352"/>
                </a:cubicBezTo>
                <a:cubicBezTo>
                  <a:pt x="206" y="298"/>
                  <a:pt x="208" y="295"/>
                  <a:pt x="208" y="176"/>
                </a:cubicBezTo>
                <a:lnTo>
                  <a:pt x="208" y="53"/>
                </a:lnTo>
                <a:lnTo>
                  <a:pt x="264" y="27"/>
                </a:lnTo>
                <a:cubicBezTo>
                  <a:pt x="296" y="11"/>
                  <a:pt x="338" y="0"/>
                  <a:pt x="358" y="0"/>
                </a:cubicBezTo>
                <a:cubicBezTo>
                  <a:pt x="424" y="0"/>
                  <a:pt x="546" y="51"/>
                  <a:pt x="571" y="90"/>
                </a:cubicBezTo>
                <a:cubicBezTo>
                  <a:pt x="602" y="138"/>
                  <a:pt x="619" y="138"/>
                  <a:pt x="680" y="90"/>
                </a:cubicBezTo>
                <a:cubicBezTo>
                  <a:pt x="747" y="35"/>
                  <a:pt x="789" y="58"/>
                  <a:pt x="774" y="141"/>
                </a:cubicBezTo>
                <a:cubicBezTo>
                  <a:pt x="760" y="229"/>
                  <a:pt x="859" y="427"/>
                  <a:pt x="925" y="440"/>
                </a:cubicBezTo>
                <a:cubicBezTo>
                  <a:pt x="1008" y="458"/>
                  <a:pt x="1102" y="511"/>
                  <a:pt x="1130" y="555"/>
                </a:cubicBezTo>
                <a:cubicBezTo>
                  <a:pt x="1146" y="579"/>
                  <a:pt x="1189" y="629"/>
                  <a:pt x="1226" y="664"/>
                </a:cubicBezTo>
                <a:cubicBezTo>
                  <a:pt x="1318" y="751"/>
                  <a:pt x="1326" y="787"/>
                  <a:pt x="1266" y="831"/>
                </a:cubicBezTo>
                <a:cubicBezTo>
                  <a:pt x="1198" y="879"/>
                  <a:pt x="1150" y="880"/>
                  <a:pt x="880" y="8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Курская область"/>
          <p:cNvSpPr>
            <a:spLocks/>
          </p:cNvSpPr>
          <p:nvPr/>
        </p:nvSpPr>
        <p:spPr bwMode="auto">
          <a:xfrm>
            <a:off x="810763" y="3245329"/>
            <a:ext cx="239113" cy="187535"/>
          </a:xfrm>
          <a:custGeom>
            <a:avLst/>
            <a:gdLst>
              <a:gd name="T0" fmla="*/ 557 w 47"/>
              <a:gd name="T1" fmla="*/ 695 h 48"/>
              <a:gd name="T2" fmla="*/ 439 w 47"/>
              <a:gd name="T3" fmla="*/ 621 h 48"/>
              <a:gd name="T4" fmla="*/ 290 w 47"/>
              <a:gd name="T5" fmla="*/ 549 h 48"/>
              <a:gd name="T6" fmla="*/ 143 w 47"/>
              <a:gd name="T7" fmla="*/ 471 h 48"/>
              <a:gd name="T8" fmla="*/ 74 w 47"/>
              <a:gd name="T9" fmla="*/ 415 h 48"/>
              <a:gd name="T10" fmla="*/ 42 w 47"/>
              <a:gd name="T11" fmla="*/ 285 h 48"/>
              <a:gd name="T12" fmla="*/ 66 w 47"/>
              <a:gd name="T13" fmla="*/ 128 h 48"/>
              <a:gd name="T14" fmla="*/ 146 w 47"/>
              <a:gd name="T15" fmla="*/ 52 h 48"/>
              <a:gd name="T16" fmla="*/ 255 w 47"/>
              <a:gd name="T17" fmla="*/ 8 h 48"/>
              <a:gd name="T18" fmla="*/ 423 w 47"/>
              <a:gd name="T19" fmla="*/ 111 h 48"/>
              <a:gd name="T20" fmla="*/ 572 w 47"/>
              <a:gd name="T21" fmla="*/ 362 h 48"/>
              <a:gd name="T22" fmla="*/ 676 w 47"/>
              <a:gd name="T23" fmla="*/ 540 h 48"/>
              <a:gd name="T24" fmla="*/ 762 w 47"/>
              <a:gd name="T25" fmla="*/ 642 h 48"/>
              <a:gd name="T26" fmla="*/ 719 w 47"/>
              <a:gd name="T27" fmla="*/ 685 h 48"/>
              <a:gd name="T28" fmla="*/ 557 w 47"/>
              <a:gd name="T29" fmla="*/ 695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"/>
              <a:gd name="T46" fmla="*/ 0 h 48"/>
              <a:gd name="T47" fmla="*/ 762 w 47"/>
              <a:gd name="T48" fmla="*/ 764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" h="48">
                <a:moveTo>
                  <a:pt x="34" y="44"/>
                </a:moveTo>
                <a:cubicBezTo>
                  <a:pt x="32" y="41"/>
                  <a:pt x="30" y="40"/>
                  <a:pt x="27" y="39"/>
                </a:cubicBezTo>
                <a:cubicBezTo>
                  <a:pt x="24" y="39"/>
                  <a:pt x="21" y="37"/>
                  <a:pt x="18" y="34"/>
                </a:cubicBezTo>
                <a:cubicBezTo>
                  <a:pt x="15" y="32"/>
                  <a:pt x="11" y="30"/>
                  <a:pt x="9" y="30"/>
                </a:cubicBezTo>
                <a:cubicBezTo>
                  <a:pt x="5" y="29"/>
                  <a:pt x="5" y="28"/>
                  <a:pt x="5" y="26"/>
                </a:cubicBezTo>
                <a:cubicBezTo>
                  <a:pt x="5" y="25"/>
                  <a:pt x="4" y="21"/>
                  <a:pt x="3" y="18"/>
                </a:cubicBezTo>
                <a:cubicBezTo>
                  <a:pt x="0" y="10"/>
                  <a:pt x="0" y="10"/>
                  <a:pt x="4" y="8"/>
                </a:cubicBezTo>
                <a:cubicBezTo>
                  <a:pt x="6" y="7"/>
                  <a:pt x="8" y="5"/>
                  <a:pt x="9" y="3"/>
                </a:cubicBezTo>
                <a:cubicBezTo>
                  <a:pt x="11" y="0"/>
                  <a:pt x="11" y="0"/>
                  <a:pt x="16" y="1"/>
                </a:cubicBezTo>
                <a:cubicBezTo>
                  <a:pt x="20" y="1"/>
                  <a:pt x="21" y="2"/>
                  <a:pt x="26" y="7"/>
                </a:cubicBezTo>
                <a:cubicBezTo>
                  <a:pt x="33" y="15"/>
                  <a:pt x="34" y="16"/>
                  <a:pt x="35" y="23"/>
                </a:cubicBezTo>
                <a:cubicBezTo>
                  <a:pt x="36" y="28"/>
                  <a:pt x="37" y="29"/>
                  <a:pt x="42" y="34"/>
                </a:cubicBezTo>
                <a:cubicBezTo>
                  <a:pt x="45" y="37"/>
                  <a:pt x="47" y="40"/>
                  <a:pt x="47" y="40"/>
                </a:cubicBezTo>
                <a:cubicBezTo>
                  <a:pt x="47" y="41"/>
                  <a:pt x="46" y="42"/>
                  <a:pt x="44" y="43"/>
                </a:cubicBezTo>
                <a:cubicBezTo>
                  <a:pt x="37" y="48"/>
                  <a:pt x="38" y="48"/>
                  <a:pt x="34" y="44"/>
                </a:cubicBezTo>
                <a:cubicBezTo>
                  <a:pt x="34" y="44"/>
                  <a:pt x="34" y="44"/>
                  <a:pt x="34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6" name="Ленинградская область"/>
          <p:cNvSpPr>
            <a:spLocks/>
          </p:cNvSpPr>
          <p:nvPr/>
        </p:nvSpPr>
        <p:spPr bwMode="auto">
          <a:xfrm>
            <a:off x="1192320" y="2506900"/>
            <a:ext cx="468052" cy="316466"/>
          </a:xfrm>
          <a:custGeom>
            <a:avLst/>
            <a:gdLst/>
            <a:ahLst/>
            <a:cxnLst>
              <a:cxn ang="0">
                <a:pos x="896" y="1262"/>
              </a:cxn>
              <a:cxn ang="0">
                <a:pos x="877" y="1230"/>
              </a:cxn>
              <a:cxn ang="0">
                <a:pos x="810" y="1073"/>
              </a:cxn>
              <a:cxn ang="0">
                <a:pos x="744" y="929"/>
              </a:cxn>
              <a:cxn ang="0">
                <a:pos x="682" y="929"/>
              </a:cxn>
              <a:cxn ang="0">
                <a:pos x="629" y="897"/>
              </a:cxn>
              <a:cxn ang="0">
                <a:pos x="605" y="809"/>
              </a:cxn>
              <a:cxn ang="0">
                <a:pos x="461" y="768"/>
              </a:cxn>
              <a:cxn ang="0">
                <a:pos x="243" y="713"/>
              </a:cxn>
              <a:cxn ang="0">
                <a:pos x="157" y="697"/>
              </a:cxn>
              <a:cxn ang="0">
                <a:pos x="103" y="721"/>
              </a:cxn>
              <a:cxn ang="0">
                <a:pos x="87" y="628"/>
              </a:cxn>
              <a:cxn ang="0">
                <a:pos x="42" y="428"/>
              </a:cxn>
              <a:cxn ang="0">
                <a:pos x="119" y="281"/>
              </a:cxn>
              <a:cxn ang="0">
                <a:pos x="267" y="305"/>
              </a:cxn>
              <a:cxn ang="0">
                <a:pos x="391" y="500"/>
              </a:cxn>
              <a:cxn ang="0">
                <a:pos x="483" y="569"/>
              </a:cxn>
              <a:cxn ang="0">
                <a:pos x="621" y="574"/>
              </a:cxn>
              <a:cxn ang="0">
                <a:pos x="719" y="481"/>
              </a:cxn>
              <a:cxn ang="0">
                <a:pos x="754" y="380"/>
              </a:cxn>
              <a:cxn ang="0">
                <a:pos x="645" y="313"/>
              </a:cxn>
              <a:cxn ang="0">
                <a:pos x="527" y="206"/>
              </a:cxn>
              <a:cxn ang="0">
                <a:pos x="563" y="56"/>
              </a:cxn>
              <a:cxn ang="0">
                <a:pos x="688" y="4"/>
              </a:cxn>
              <a:cxn ang="0">
                <a:pos x="803" y="100"/>
              </a:cxn>
              <a:cxn ang="0">
                <a:pos x="947" y="412"/>
              </a:cxn>
              <a:cxn ang="0">
                <a:pos x="1045" y="633"/>
              </a:cxn>
              <a:cxn ang="0">
                <a:pos x="1138" y="646"/>
              </a:cxn>
              <a:cxn ang="0">
                <a:pos x="1272" y="622"/>
              </a:cxn>
              <a:cxn ang="0">
                <a:pos x="1312" y="585"/>
              </a:cxn>
              <a:cxn ang="0">
                <a:pos x="1351" y="633"/>
              </a:cxn>
              <a:cxn ang="0">
                <a:pos x="1437" y="747"/>
              </a:cxn>
              <a:cxn ang="0">
                <a:pos x="1485" y="814"/>
              </a:cxn>
              <a:cxn ang="0">
                <a:pos x="1427" y="833"/>
              </a:cxn>
              <a:cxn ang="0">
                <a:pos x="1253" y="955"/>
              </a:cxn>
              <a:cxn ang="0">
                <a:pos x="1130" y="1108"/>
              </a:cxn>
              <a:cxn ang="0">
                <a:pos x="1029" y="1219"/>
              </a:cxn>
              <a:cxn ang="0">
                <a:pos x="896" y="1262"/>
              </a:cxn>
            </a:cxnLst>
            <a:rect l="0" t="0" r="r" b="b"/>
            <a:pathLst>
              <a:path w="1485" h="1288">
                <a:moveTo>
                  <a:pt x="896" y="1262"/>
                </a:moveTo>
                <a:cubicBezTo>
                  <a:pt x="885" y="1251"/>
                  <a:pt x="877" y="1236"/>
                  <a:pt x="877" y="1230"/>
                </a:cubicBezTo>
                <a:cubicBezTo>
                  <a:pt x="877" y="1222"/>
                  <a:pt x="847" y="1152"/>
                  <a:pt x="810" y="1073"/>
                </a:cubicBezTo>
                <a:lnTo>
                  <a:pt x="744" y="929"/>
                </a:lnTo>
                <a:lnTo>
                  <a:pt x="682" y="929"/>
                </a:lnTo>
                <a:cubicBezTo>
                  <a:pt x="626" y="929"/>
                  <a:pt x="619" y="924"/>
                  <a:pt x="629" y="897"/>
                </a:cubicBezTo>
                <a:cubicBezTo>
                  <a:pt x="635" y="876"/>
                  <a:pt x="626" y="843"/>
                  <a:pt x="605" y="809"/>
                </a:cubicBezTo>
                <a:cubicBezTo>
                  <a:pt x="570" y="752"/>
                  <a:pt x="544" y="744"/>
                  <a:pt x="461" y="768"/>
                </a:cubicBezTo>
                <a:cubicBezTo>
                  <a:pt x="399" y="785"/>
                  <a:pt x="288" y="758"/>
                  <a:pt x="243" y="713"/>
                </a:cubicBezTo>
                <a:cubicBezTo>
                  <a:pt x="205" y="675"/>
                  <a:pt x="202" y="673"/>
                  <a:pt x="157" y="697"/>
                </a:cubicBezTo>
                <a:cubicBezTo>
                  <a:pt x="131" y="710"/>
                  <a:pt x="107" y="721"/>
                  <a:pt x="103" y="721"/>
                </a:cubicBezTo>
                <a:cubicBezTo>
                  <a:pt x="99" y="721"/>
                  <a:pt x="91" y="680"/>
                  <a:pt x="87" y="628"/>
                </a:cubicBezTo>
                <a:cubicBezTo>
                  <a:pt x="80" y="579"/>
                  <a:pt x="61" y="488"/>
                  <a:pt x="42" y="428"/>
                </a:cubicBezTo>
                <a:cubicBezTo>
                  <a:pt x="0" y="304"/>
                  <a:pt x="3" y="299"/>
                  <a:pt x="119" y="281"/>
                </a:cubicBezTo>
                <a:cubicBezTo>
                  <a:pt x="170" y="273"/>
                  <a:pt x="207" y="280"/>
                  <a:pt x="267" y="305"/>
                </a:cubicBezTo>
                <a:cubicBezTo>
                  <a:pt x="352" y="342"/>
                  <a:pt x="367" y="364"/>
                  <a:pt x="391" y="500"/>
                </a:cubicBezTo>
                <a:cubicBezTo>
                  <a:pt x="400" y="556"/>
                  <a:pt x="403" y="560"/>
                  <a:pt x="483" y="569"/>
                </a:cubicBezTo>
                <a:cubicBezTo>
                  <a:pt x="528" y="574"/>
                  <a:pt x="591" y="577"/>
                  <a:pt x="621" y="574"/>
                </a:cubicBezTo>
                <a:cubicBezTo>
                  <a:pt x="671" y="569"/>
                  <a:pt x="680" y="560"/>
                  <a:pt x="719" y="481"/>
                </a:cubicBezTo>
                <a:cubicBezTo>
                  <a:pt x="743" y="432"/>
                  <a:pt x="759" y="387"/>
                  <a:pt x="754" y="380"/>
                </a:cubicBezTo>
                <a:cubicBezTo>
                  <a:pt x="751" y="374"/>
                  <a:pt x="703" y="344"/>
                  <a:pt x="645" y="313"/>
                </a:cubicBezTo>
                <a:cubicBezTo>
                  <a:pt x="570" y="270"/>
                  <a:pt x="539" y="243"/>
                  <a:pt x="527" y="206"/>
                </a:cubicBezTo>
                <a:cubicBezTo>
                  <a:pt x="501" y="131"/>
                  <a:pt x="504" y="116"/>
                  <a:pt x="563" y="56"/>
                </a:cubicBezTo>
                <a:cubicBezTo>
                  <a:pt x="611" y="4"/>
                  <a:pt x="626" y="0"/>
                  <a:pt x="688" y="4"/>
                </a:cubicBezTo>
                <a:cubicBezTo>
                  <a:pt x="755" y="9"/>
                  <a:pt x="759" y="12"/>
                  <a:pt x="803" y="100"/>
                </a:cubicBezTo>
                <a:cubicBezTo>
                  <a:pt x="829" y="152"/>
                  <a:pt x="893" y="291"/>
                  <a:pt x="947" y="412"/>
                </a:cubicBezTo>
                <a:lnTo>
                  <a:pt x="1045" y="633"/>
                </a:lnTo>
                <a:lnTo>
                  <a:pt x="1138" y="646"/>
                </a:lnTo>
                <a:cubicBezTo>
                  <a:pt x="1224" y="659"/>
                  <a:pt x="1234" y="657"/>
                  <a:pt x="1272" y="622"/>
                </a:cubicBezTo>
                <a:lnTo>
                  <a:pt x="1312" y="585"/>
                </a:lnTo>
                <a:lnTo>
                  <a:pt x="1351" y="633"/>
                </a:lnTo>
                <a:cubicBezTo>
                  <a:pt x="1371" y="659"/>
                  <a:pt x="1411" y="710"/>
                  <a:pt x="1437" y="747"/>
                </a:cubicBezTo>
                <a:lnTo>
                  <a:pt x="1485" y="814"/>
                </a:lnTo>
                <a:lnTo>
                  <a:pt x="1427" y="833"/>
                </a:lnTo>
                <a:cubicBezTo>
                  <a:pt x="1395" y="844"/>
                  <a:pt x="1317" y="899"/>
                  <a:pt x="1253" y="955"/>
                </a:cubicBezTo>
                <a:cubicBezTo>
                  <a:pt x="1160" y="1036"/>
                  <a:pt x="1135" y="1068"/>
                  <a:pt x="1130" y="1108"/>
                </a:cubicBezTo>
                <a:cubicBezTo>
                  <a:pt x="1127" y="1150"/>
                  <a:pt x="1109" y="1168"/>
                  <a:pt x="1029" y="1219"/>
                </a:cubicBezTo>
                <a:cubicBezTo>
                  <a:pt x="919" y="1288"/>
                  <a:pt x="922" y="1286"/>
                  <a:pt x="896" y="12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Липецкая область"/>
          <p:cNvSpPr>
            <a:spLocks/>
          </p:cNvSpPr>
          <p:nvPr/>
        </p:nvSpPr>
        <p:spPr bwMode="auto">
          <a:xfrm>
            <a:off x="1034612" y="3315648"/>
            <a:ext cx="218763" cy="156280"/>
          </a:xfrm>
          <a:custGeom>
            <a:avLst/>
            <a:gdLst/>
            <a:ahLst/>
            <a:cxnLst>
              <a:cxn ang="0">
                <a:pos x="381" y="605"/>
              </a:cxn>
              <a:cxn ang="0">
                <a:pos x="304" y="518"/>
              </a:cxn>
              <a:cxn ang="0">
                <a:pos x="267" y="449"/>
              </a:cxn>
              <a:cxn ang="0">
                <a:pos x="221" y="395"/>
              </a:cxn>
              <a:cxn ang="0">
                <a:pos x="144" y="342"/>
              </a:cxn>
              <a:cxn ang="0">
                <a:pos x="48" y="272"/>
              </a:cxn>
              <a:cxn ang="0">
                <a:pos x="0" y="214"/>
              </a:cxn>
              <a:cxn ang="0">
                <a:pos x="56" y="209"/>
              </a:cxn>
              <a:cxn ang="0">
                <a:pos x="179" y="113"/>
              </a:cxn>
              <a:cxn ang="0">
                <a:pos x="258" y="8"/>
              </a:cxn>
              <a:cxn ang="0">
                <a:pos x="309" y="38"/>
              </a:cxn>
              <a:cxn ang="0">
                <a:pos x="347" y="83"/>
              </a:cxn>
              <a:cxn ang="0">
                <a:pos x="418" y="54"/>
              </a:cxn>
              <a:cxn ang="0">
                <a:pos x="506" y="19"/>
              </a:cxn>
              <a:cxn ang="0">
                <a:pos x="688" y="237"/>
              </a:cxn>
              <a:cxn ang="0">
                <a:pos x="600" y="310"/>
              </a:cxn>
              <a:cxn ang="0">
                <a:pos x="512" y="374"/>
              </a:cxn>
              <a:cxn ang="0">
                <a:pos x="515" y="493"/>
              </a:cxn>
              <a:cxn ang="0">
                <a:pos x="478" y="622"/>
              </a:cxn>
              <a:cxn ang="0">
                <a:pos x="381" y="605"/>
              </a:cxn>
            </a:cxnLst>
            <a:rect l="0" t="0" r="r" b="b"/>
            <a:pathLst>
              <a:path w="688" h="630">
                <a:moveTo>
                  <a:pt x="381" y="605"/>
                </a:moveTo>
                <a:cubicBezTo>
                  <a:pt x="341" y="584"/>
                  <a:pt x="317" y="557"/>
                  <a:pt x="304" y="518"/>
                </a:cubicBezTo>
                <a:cubicBezTo>
                  <a:pt x="294" y="488"/>
                  <a:pt x="277" y="456"/>
                  <a:pt x="267" y="449"/>
                </a:cubicBezTo>
                <a:cubicBezTo>
                  <a:pt x="256" y="443"/>
                  <a:pt x="235" y="419"/>
                  <a:pt x="221" y="395"/>
                </a:cubicBezTo>
                <a:cubicBezTo>
                  <a:pt x="205" y="371"/>
                  <a:pt x="171" y="349"/>
                  <a:pt x="144" y="342"/>
                </a:cubicBezTo>
                <a:cubicBezTo>
                  <a:pt x="117" y="336"/>
                  <a:pt x="75" y="305"/>
                  <a:pt x="48" y="272"/>
                </a:cubicBezTo>
                <a:lnTo>
                  <a:pt x="0" y="214"/>
                </a:lnTo>
                <a:lnTo>
                  <a:pt x="56" y="209"/>
                </a:lnTo>
                <a:cubicBezTo>
                  <a:pt x="104" y="205"/>
                  <a:pt x="123" y="190"/>
                  <a:pt x="179" y="113"/>
                </a:cubicBezTo>
                <a:cubicBezTo>
                  <a:pt x="214" y="62"/>
                  <a:pt x="250" y="16"/>
                  <a:pt x="258" y="8"/>
                </a:cubicBezTo>
                <a:cubicBezTo>
                  <a:pt x="264" y="0"/>
                  <a:pt x="288" y="14"/>
                  <a:pt x="309" y="38"/>
                </a:cubicBezTo>
                <a:lnTo>
                  <a:pt x="347" y="83"/>
                </a:lnTo>
                <a:lnTo>
                  <a:pt x="418" y="54"/>
                </a:lnTo>
                <a:cubicBezTo>
                  <a:pt x="456" y="40"/>
                  <a:pt x="496" y="24"/>
                  <a:pt x="506" y="19"/>
                </a:cubicBezTo>
                <a:cubicBezTo>
                  <a:pt x="522" y="13"/>
                  <a:pt x="688" y="213"/>
                  <a:pt x="688" y="237"/>
                </a:cubicBezTo>
                <a:cubicBezTo>
                  <a:pt x="688" y="241"/>
                  <a:pt x="648" y="275"/>
                  <a:pt x="600" y="310"/>
                </a:cubicBezTo>
                <a:lnTo>
                  <a:pt x="512" y="374"/>
                </a:lnTo>
                <a:lnTo>
                  <a:pt x="515" y="493"/>
                </a:lnTo>
                <a:cubicBezTo>
                  <a:pt x="520" y="608"/>
                  <a:pt x="518" y="613"/>
                  <a:pt x="478" y="622"/>
                </a:cubicBezTo>
                <a:cubicBezTo>
                  <a:pt x="453" y="630"/>
                  <a:pt x="418" y="624"/>
                  <a:pt x="381" y="6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8" name="Магаданская область"/>
          <p:cNvSpPr>
            <a:spLocks/>
          </p:cNvSpPr>
          <p:nvPr/>
        </p:nvSpPr>
        <p:spPr bwMode="auto">
          <a:xfrm>
            <a:off x="7068408" y="1932571"/>
            <a:ext cx="763128" cy="800934"/>
          </a:xfrm>
          <a:custGeom>
            <a:avLst/>
            <a:gdLst/>
            <a:ahLst/>
            <a:cxnLst>
              <a:cxn ang="0">
                <a:pos x="872" y="3135"/>
              </a:cxn>
              <a:cxn ang="0">
                <a:pos x="858" y="2991"/>
              </a:cxn>
              <a:cxn ang="0">
                <a:pos x="511" y="2799"/>
              </a:cxn>
              <a:cxn ang="0">
                <a:pos x="320" y="2896"/>
              </a:cxn>
              <a:cxn ang="0">
                <a:pos x="194" y="2658"/>
              </a:cxn>
              <a:cxn ang="0">
                <a:pos x="0" y="2187"/>
              </a:cxn>
              <a:cxn ang="0">
                <a:pos x="221" y="2059"/>
              </a:cxn>
              <a:cxn ang="0">
                <a:pos x="95" y="1901"/>
              </a:cxn>
              <a:cxn ang="0">
                <a:pos x="312" y="1744"/>
              </a:cxn>
              <a:cxn ang="0">
                <a:pos x="431" y="1771"/>
              </a:cxn>
              <a:cxn ang="0">
                <a:pos x="476" y="1533"/>
              </a:cxn>
              <a:cxn ang="0">
                <a:pos x="464" y="1311"/>
              </a:cxn>
              <a:cxn ang="0">
                <a:pos x="376" y="1128"/>
              </a:cxn>
              <a:cxn ang="0">
                <a:pos x="280" y="946"/>
              </a:cxn>
              <a:cxn ang="0">
                <a:pos x="208" y="760"/>
              </a:cxn>
              <a:cxn ang="0">
                <a:pos x="434" y="573"/>
              </a:cxn>
              <a:cxn ang="0">
                <a:pos x="581" y="410"/>
              </a:cxn>
              <a:cxn ang="0">
                <a:pos x="575" y="216"/>
              </a:cxn>
              <a:cxn ang="0">
                <a:pos x="709" y="296"/>
              </a:cxn>
              <a:cxn ang="0">
                <a:pos x="914" y="287"/>
              </a:cxn>
              <a:cxn ang="0">
                <a:pos x="1268" y="112"/>
              </a:cxn>
              <a:cxn ang="0">
                <a:pos x="1597" y="120"/>
              </a:cxn>
              <a:cxn ang="0">
                <a:pos x="1815" y="330"/>
              </a:cxn>
              <a:cxn ang="0">
                <a:pos x="1935" y="432"/>
              </a:cxn>
              <a:cxn ang="0">
                <a:pos x="2184" y="567"/>
              </a:cxn>
              <a:cxn ang="0">
                <a:pos x="2400" y="1103"/>
              </a:cxn>
              <a:cxn ang="0">
                <a:pos x="2164" y="999"/>
              </a:cxn>
              <a:cxn ang="0">
                <a:pos x="1908" y="1107"/>
              </a:cxn>
              <a:cxn ang="0">
                <a:pos x="1912" y="1847"/>
              </a:cxn>
              <a:cxn ang="0">
                <a:pos x="2192" y="2282"/>
              </a:cxn>
              <a:cxn ang="0">
                <a:pos x="2196" y="2373"/>
              </a:cxn>
              <a:cxn ang="0">
                <a:pos x="1972" y="2872"/>
              </a:cxn>
              <a:cxn ang="0">
                <a:pos x="1864" y="2680"/>
              </a:cxn>
              <a:cxn ang="0">
                <a:pos x="1480" y="3024"/>
              </a:cxn>
              <a:cxn ang="0">
                <a:pos x="1432" y="3160"/>
              </a:cxn>
              <a:cxn ang="0">
                <a:pos x="1181" y="3208"/>
              </a:cxn>
              <a:cxn ang="0">
                <a:pos x="845" y="3232"/>
              </a:cxn>
            </a:cxnLst>
            <a:rect l="0" t="0" r="r" b="b"/>
            <a:pathLst>
              <a:path w="2400" h="3280">
                <a:moveTo>
                  <a:pt x="845" y="3232"/>
                </a:moveTo>
                <a:cubicBezTo>
                  <a:pt x="831" y="3199"/>
                  <a:pt x="834" y="3184"/>
                  <a:pt x="872" y="3135"/>
                </a:cubicBezTo>
                <a:lnTo>
                  <a:pt x="916" y="3077"/>
                </a:lnTo>
                <a:lnTo>
                  <a:pt x="858" y="2991"/>
                </a:lnTo>
                <a:cubicBezTo>
                  <a:pt x="797" y="2899"/>
                  <a:pt x="704" y="2839"/>
                  <a:pt x="592" y="2816"/>
                </a:cubicBezTo>
                <a:cubicBezTo>
                  <a:pt x="562" y="2810"/>
                  <a:pt x="525" y="2802"/>
                  <a:pt x="511" y="2799"/>
                </a:cubicBezTo>
                <a:cubicBezTo>
                  <a:pt x="496" y="2794"/>
                  <a:pt x="452" y="2816"/>
                  <a:pt x="412" y="2848"/>
                </a:cubicBezTo>
                <a:cubicBezTo>
                  <a:pt x="370" y="2880"/>
                  <a:pt x="328" y="2901"/>
                  <a:pt x="320" y="2896"/>
                </a:cubicBezTo>
                <a:cubicBezTo>
                  <a:pt x="312" y="2890"/>
                  <a:pt x="304" y="2861"/>
                  <a:pt x="304" y="2829"/>
                </a:cubicBezTo>
                <a:cubicBezTo>
                  <a:pt x="304" y="2781"/>
                  <a:pt x="288" y="2755"/>
                  <a:pt x="194" y="2658"/>
                </a:cubicBezTo>
                <a:cubicBezTo>
                  <a:pt x="53" y="2512"/>
                  <a:pt x="0" y="2410"/>
                  <a:pt x="0" y="2282"/>
                </a:cubicBezTo>
                <a:lnTo>
                  <a:pt x="0" y="2187"/>
                </a:lnTo>
                <a:lnTo>
                  <a:pt x="106" y="2133"/>
                </a:lnTo>
                <a:cubicBezTo>
                  <a:pt x="165" y="2104"/>
                  <a:pt x="216" y="2071"/>
                  <a:pt x="221" y="2059"/>
                </a:cubicBezTo>
                <a:cubicBezTo>
                  <a:pt x="224" y="2047"/>
                  <a:pt x="199" y="2007"/>
                  <a:pt x="162" y="1968"/>
                </a:cubicBezTo>
                <a:lnTo>
                  <a:pt x="95" y="1901"/>
                </a:lnTo>
                <a:lnTo>
                  <a:pt x="188" y="1818"/>
                </a:lnTo>
                <a:cubicBezTo>
                  <a:pt x="255" y="1759"/>
                  <a:pt x="290" y="1738"/>
                  <a:pt x="312" y="1744"/>
                </a:cubicBezTo>
                <a:cubicBezTo>
                  <a:pt x="330" y="1749"/>
                  <a:pt x="364" y="1757"/>
                  <a:pt x="388" y="1762"/>
                </a:cubicBezTo>
                <a:lnTo>
                  <a:pt x="431" y="1771"/>
                </a:lnTo>
                <a:lnTo>
                  <a:pt x="421" y="1690"/>
                </a:lnTo>
                <a:cubicBezTo>
                  <a:pt x="413" y="1613"/>
                  <a:pt x="415" y="1605"/>
                  <a:pt x="476" y="1533"/>
                </a:cubicBezTo>
                <a:cubicBezTo>
                  <a:pt x="511" y="1490"/>
                  <a:pt x="544" y="1447"/>
                  <a:pt x="551" y="1435"/>
                </a:cubicBezTo>
                <a:cubicBezTo>
                  <a:pt x="557" y="1424"/>
                  <a:pt x="524" y="1376"/>
                  <a:pt x="464" y="1311"/>
                </a:cubicBezTo>
                <a:lnTo>
                  <a:pt x="365" y="1205"/>
                </a:lnTo>
                <a:lnTo>
                  <a:pt x="376" y="1128"/>
                </a:lnTo>
                <a:cubicBezTo>
                  <a:pt x="386" y="1053"/>
                  <a:pt x="386" y="1051"/>
                  <a:pt x="328" y="1016"/>
                </a:cubicBezTo>
                <a:cubicBezTo>
                  <a:pt x="282" y="987"/>
                  <a:pt x="272" y="973"/>
                  <a:pt x="280" y="946"/>
                </a:cubicBezTo>
                <a:cubicBezTo>
                  <a:pt x="309" y="853"/>
                  <a:pt x="308" y="845"/>
                  <a:pt x="258" y="808"/>
                </a:cubicBezTo>
                <a:cubicBezTo>
                  <a:pt x="231" y="789"/>
                  <a:pt x="208" y="768"/>
                  <a:pt x="208" y="760"/>
                </a:cubicBezTo>
                <a:cubicBezTo>
                  <a:pt x="208" y="754"/>
                  <a:pt x="256" y="717"/>
                  <a:pt x="314" y="679"/>
                </a:cubicBezTo>
                <a:cubicBezTo>
                  <a:pt x="372" y="640"/>
                  <a:pt x="426" y="594"/>
                  <a:pt x="434" y="573"/>
                </a:cubicBezTo>
                <a:cubicBezTo>
                  <a:pt x="444" y="546"/>
                  <a:pt x="460" y="536"/>
                  <a:pt x="495" y="536"/>
                </a:cubicBezTo>
                <a:cubicBezTo>
                  <a:pt x="552" y="536"/>
                  <a:pt x="552" y="536"/>
                  <a:pt x="581" y="410"/>
                </a:cubicBezTo>
                <a:cubicBezTo>
                  <a:pt x="604" y="317"/>
                  <a:pt x="602" y="309"/>
                  <a:pt x="573" y="272"/>
                </a:cubicBezTo>
                <a:cubicBezTo>
                  <a:pt x="544" y="234"/>
                  <a:pt x="544" y="234"/>
                  <a:pt x="575" y="216"/>
                </a:cubicBezTo>
                <a:cubicBezTo>
                  <a:pt x="597" y="205"/>
                  <a:pt x="610" y="207"/>
                  <a:pt x="628" y="227"/>
                </a:cubicBezTo>
                <a:cubicBezTo>
                  <a:pt x="639" y="242"/>
                  <a:pt x="676" y="272"/>
                  <a:pt x="709" y="296"/>
                </a:cubicBezTo>
                <a:lnTo>
                  <a:pt x="768" y="341"/>
                </a:lnTo>
                <a:lnTo>
                  <a:pt x="914" y="287"/>
                </a:lnTo>
                <a:cubicBezTo>
                  <a:pt x="1004" y="253"/>
                  <a:pt x="1084" y="211"/>
                  <a:pt x="1120" y="178"/>
                </a:cubicBezTo>
                <a:cubicBezTo>
                  <a:pt x="1167" y="136"/>
                  <a:pt x="1199" y="122"/>
                  <a:pt x="1268" y="112"/>
                </a:cubicBezTo>
                <a:cubicBezTo>
                  <a:pt x="1324" y="106"/>
                  <a:pt x="1376" y="87"/>
                  <a:pt x="1410" y="63"/>
                </a:cubicBezTo>
                <a:cubicBezTo>
                  <a:pt x="1495" y="0"/>
                  <a:pt x="1528" y="10"/>
                  <a:pt x="1597" y="120"/>
                </a:cubicBezTo>
                <a:cubicBezTo>
                  <a:pt x="1648" y="203"/>
                  <a:pt x="1663" y="216"/>
                  <a:pt x="1706" y="216"/>
                </a:cubicBezTo>
                <a:cubicBezTo>
                  <a:pt x="1765" y="216"/>
                  <a:pt x="1776" y="229"/>
                  <a:pt x="1815" y="330"/>
                </a:cubicBezTo>
                <a:cubicBezTo>
                  <a:pt x="1829" y="370"/>
                  <a:pt x="1850" y="415"/>
                  <a:pt x="1861" y="431"/>
                </a:cubicBezTo>
                <a:cubicBezTo>
                  <a:pt x="1882" y="458"/>
                  <a:pt x="1885" y="458"/>
                  <a:pt x="1935" y="432"/>
                </a:cubicBezTo>
                <a:cubicBezTo>
                  <a:pt x="1983" y="407"/>
                  <a:pt x="1989" y="408"/>
                  <a:pt x="2037" y="439"/>
                </a:cubicBezTo>
                <a:cubicBezTo>
                  <a:pt x="2066" y="456"/>
                  <a:pt x="2132" y="514"/>
                  <a:pt x="2184" y="567"/>
                </a:cubicBezTo>
                <a:cubicBezTo>
                  <a:pt x="2237" y="619"/>
                  <a:pt x="2288" y="664"/>
                  <a:pt x="2298" y="664"/>
                </a:cubicBezTo>
                <a:cubicBezTo>
                  <a:pt x="2312" y="664"/>
                  <a:pt x="2400" y="1043"/>
                  <a:pt x="2400" y="1103"/>
                </a:cubicBezTo>
                <a:cubicBezTo>
                  <a:pt x="2400" y="1117"/>
                  <a:pt x="2325" y="1112"/>
                  <a:pt x="2277" y="1095"/>
                </a:cubicBezTo>
                <a:cubicBezTo>
                  <a:pt x="2253" y="1085"/>
                  <a:pt x="2202" y="1042"/>
                  <a:pt x="2164" y="999"/>
                </a:cubicBezTo>
                <a:cubicBezTo>
                  <a:pt x="2125" y="955"/>
                  <a:pt x="2080" y="920"/>
                  <a:pt x="2063" y="920"/>
                </a:cubicBezTo>
                <a:cubicBezTo>
                  <a:pt x="2042" y="920"/>
                  <a:pt x="1994" y="978"/>
                  <a:pt x="1908" y="1107"/>
                </a:cubicBezTo>
                <a:cubicBezTo>
                  <a:pt x="1839" y="1211"/>
                  <a:pt x="1778" y="1307"/>
                  <a:pt x="1773" y="1322"/>
                </a:cubicBezTo>
                <a:cubicBezTo>
                  <a:pt x="1762" y="1349"/>
                  <a:pt x="1780" y="1415"/>
                  <a:pt x="1912" y="1847"/>
                </a:cubicBezTo>
                <a:cubicBezTo>
                  <a:pt x="1999" y="2127"/>
                  <a:pt x="2050" y="2237"/>
                  <a:pt x="2120" y="2295"/>
                </a:cubicBezTo>
                <a:cubicBezTo>
                  <a:pt x="2143" y="2314"/>
                  <a:pt x="2152" y="2312"/>
                  <a:pt x="2192" y="2282"/>
                </a:cubicBezTo>
                <a:cubicBezTo>
                  <a:pt x="2244" y="2245"/>
                  <a:pt x="2272" y="2239"/>
                  <a:pt x="2272" y="2264"/>
                </a:cubicBezTo>
                <a:cubicBezTo>
                  <a:pt x="2272" y="2274"/>
                  <a:pt x="2237" y="2322"/>
                  <a:pt x="2196" y="2373"/>
                </a:cubicBezTo>
                <a:cubicBezTo>
                  <a:pt x="2128" y="2455"/>
                  <a:pt x="2114" y="2487"/>
                  <a:pt x="2074" y="2640"/>
                </a:cubicBezTo>
                <a:cubicBezTo>
                  <a:pt x="2020" y="2847"/>
                  <a:pt x="2008" y="2872"/>
                  <a:pt x="1972" y="2872"/>
                </a:cubicBezTo>
                <a:cubicBezTo>
                  <a:pt x="1916" y="2871"/>
                  <a:pt x="1906" y="2851"/>
                  <a:pt x="1925" y="2779"/>
                </a:cubicBezTo>
                <a:cubicBezTo>
                  <a:pt x="1946" y="2704"/>
                  <a:pt x="1932" y="2680"/>
                  <a:pt x="1864" y="2680"/>
                </a:cubicBezTo>
                <a:cubicBezTo>
                  <a:pt x="1823" y="2680"/>
                  <a:pt x="1472" y="2885"/>
                  <a:pt x="1461" y="2917"/>
                </a:cubicBezTo>
                <a:cubicBezTo>
                  <a:pt x="1455" y="2930"/>
                  <a:pt x="1464" y="2978"/>
                  <a:pt x="1480" y="3024"/>
                </a:cubicBezTo>
                <a:cubicBezTo>
                  <a:pt x="1496" y="3071"/>
                  <a:pt x="1504" y="3115"/>
                  <a:pt x="1498" y="3125"/>
                </a:cubicBezTo>
                <a:cubicBezTo>
                  <a:pt x="1493" y="3135"/>
                  <a:pt x="1463" y="3149"/>
                  <a:pt x="1432" y="3160"/>
                </a:cubicBezTo>
                <a:cubicBezTo>
                  <a:pt x="1402" y="3170"/>
                  <a:pt x="1376" y="3184"/>
                  <a:pt x="1376" y="3192"/>
                </a:cubicBezTo>
                <a:cubicBezTo>
                  <a:pt x="1376" y="3202"/>
                  <a:pt x="1290" y="3208"/>
                  <a:pt x="1181" y="3208"/>
                </a:cubicBezTo>
                <a:cubicBezTo>
                  <a:pt x="1012" y="3208"/>
                  <a:pt x="978" y="3213"/>
                  <a:pt x="936" y="3240"/>
                </a:cubicBezTo>
                <a:cubicBezTo>
                  <a:pt x="876" y="3280"/>
                  <a:pt x="868" y="3280"/>
                  <a:pt x="845" y="32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г. Москва"/>
          <p:cNvSpPr>
            <a:spLocks/>
          </p:cNvSpPr>
          <p:nvPr/>
        </p:nvSpPr>
        <p:spPr bwMode="auto">
          <a:xfrm>
            <a:off x="1294071" y="3112484"/>
            <a:ext cx="55962" cy="46884"/>
          </a:xfrm>
          <a:custGeom>
            <a:avLst/>
            <a:gdLst>
              <a:gd name="T0" fmla="*/ 10 w 11"/>
              <a:gd name="T1" fmla="*/ 160 h 12"/>
              <a:gd name="T2" fmla="*/ 0 w 11"/>
              <a:gd name="T3" fmla="*/ 75 h 12"/>
              <a:gd name="T4" fmla="*/ 70 w 11"/>
              <a:gd name="T5" fmla="*/ 13 h 12"/>
              <a:gd name="T6" fmla="*/ 176 w 11"/>
              <a:gd name="T7" fmla="*/ 86 h 12"/>
              <a:gd name="T8" fmla="*/ 85 w 11"/>
              <a:gd name="T9" fmla="*/ 179 h 12"/>
              <a:gd name="T10" fmla="*/ 10 w 11"/>
              <a:gd name="T11" fmla="*/ 16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2"/>
              <a:gd name="T20" fmla="*/ 176 w 11"/>
              <a:gd name="T21" fmla="*/ 19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2">
                <a:moveTo>
                  <a:pt x="1" y="10"/>
                </a:moveTo>
                <a:cubicBezTo>
                  <a:pt x="0" y="9"/>
                  <a:pt x="0" y="6"/>
                  <a:pt x="0" y="5"/>
                </a:cubicBezTo>
                <a:cubicBezTo>
                  <a:pt x="0" y="2"/>
                  <a:pt x="0" y="2"/>
                  <a:pt x="4" y="1"/>
                </a:cubicBezTo>
                <a:cubicBezTo>
                  <a:pt x="10" y="0"/>
                  <a:pt x="11" y="1"/>
                  <a:pt x="11" y="5"/>
                </a:cubicBezTo>
                <a:cubicBezTo>
                  <a:pt x="11" y="10"/>
                  <a:pt x="11" y="10"/>
                  <a:pt x="5" y="11"/>
                </a:cubicBezTo>
                <a:cubicBezTo>
                  <a:pt x="2" y="12"/>
                  <a:pt x="1" y="12"/>
                  <a:pt x="1" y="10"/>
                </a:cubicBezTo>
                <a:cubicBezTo>
                  <a:pt x="1" y="10"/>
                  <a:pt x="1" y="10"/>
                  <a:pt x="1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40" name="Московская область"/>
          <p:cNvSpPr>
            <a:spLocks noEditPoints="1"/>
          </p:cNvSpPr>
          <p:nvPr/>
        </p:nvSpPr>
        <p:spPr bwMode="auto">
          <a:xfrm>
            <a:off x="1192322" y="3022632"/>
            <a:ext cx="264551" cy="234419"/>
          </a:xfrm>
          <a:custGeom>
            <a:avLst/>
            <a:gdLst/>
            <a:ahLst/>
            <a:cxnLst>
              <a:cxn ang="0">
                <a:pos x="236" y="958"/>
              </a:cxn>
              <a:cxn ang="0">
                <a:pos x="250" y="900"/>
              </a:cxn>
              <a:cxn ang="0">
                <a:pos x="215" y="729"/>
              </a:cxn>
              <a:cxn ang="0">
                <a:pos x="170" y="534"/>
              </a:cxn>
              <a:cxn ang="0">
                <a:pos x="96" y="345"/>
              </a:cxn>
              <a:cxn ang="0">
                <a:pos x="34" y="289"/>
              </a:cxn>
              <a:cxn ang="0">
                <a:pos x="0" y="233"/>
              </a:cxn>
              <a:cxn ang="0">
                <a:pos x="53" y="137"/>
              </a:cxn>
              <a:cxn ang="0">
                <a:pos x="162" y="25"/>
              </a:cxn>
              <a:cxn ang="0">
                <a:pos x="327" y="59"/>
              </a:cxn>
              <a:cxn ang="0">
                <a:pos x="522" y="139"/>
              </a:cxn>
              <a:cxn ang="0">
                <a:pos x="722" y="281"/>
              </a:cxn>
              <a:cxn ang="0">
                <a:pos x="648" y="400"/>
              </a:cxn>
              <a:cxn ang="0">
                <a:pos x="629" y="572"/>
              </a:cxn>
              <a:cxn ang="0">
                <a:pos x="693" y="673"/>
              </a:cxn>
              <a:cxn ang="0">
                <a:pos x="708" y="817"/>
              </a:cxn>
              <a:cxn ang="0">
                <a:pos x="560" y="904"/>
              </a:cxn>
              <a:cxn ang="0">
                <a:pos x="343" y="945"/>
              </a:cxn>
              <a:cxn ang="0">
                <a:pos x="236" y="958"/>
              </a:cxn>
              <a:cxn ang="0">
                <a:pos x="434" y="587"/>
              </a:cxn>
              <a:cxn ang="0">
                <a:pos x="538" y="558"/>
              </a:cxn>
              <a:cxn ang="0">
                <a:pos x="543" y="472"/>
              </a:cxn>
              <a:cxn ang="0">
                <a:pos x="394" y="342"/>
              </a:cxn>
              <a:cxn ang="0">
                <a:pos x="282" y="353"/>
              </a:cxn>
              <a:cxn ang="0">
                <a:pos x="287" y="465"/>
              </a:cxn>
              <a:cxn ang="0">
                <a:pos x="317" y="617"/>
              </a:cxn>
              <a:cxn ang="0">
                <a:pos x="434" y="587"/>
              </a:cxn>
            </a:cxnLst>
            <a:rect l="0" t="0" r="r" b="b"/>
            <a:pathLst>
              <a:path w="832" h="961">
                <a:moveTo>
                  <a:pt x="236" y="958"/>
                </a:moveTo>
                <a:cubicBezTo>
                  <a:pt x="232" y="953"/>
                  <a:pt x="239" y="928"/>
                  <a:pt x="250" y="900"/>
                </a:cubicBezTo>
                <a:cubicBezTo>
                  <a:pt x="269" y="854"/>
                  <a:pt x="266" y="841"/>
                  <a:pt x="215" y="729"/>
                </a:cubicBezTo>
                <a:cubicBezTo>
                  <a:pt x="168" y="627"/>
                  <a:pt x="160" y="598"/>
                  <a:pt x="170" y="534"/>
                </a:cubicBezTo>
                <a:cubicBezTo>
                  <a:pt x="181" y="446"/>
                  <a:pt x="141" y="345"/>
                  <a:pt x="96" y="345"/>
                </a:cubicBezTo>
                <a:cubicBezTo>
                  <a:pt x="82" y="345"/>
                  <a:pt x="53" y="320"/>
                  <a:pt x="34" y="289"/>
                </a:cubicBezTo>
                <a:lnTo>
                  <a:pt x="0" y="233"/>
                </a:lnTo>
                <a:lnTo>
                  <a:pt x="53" y="137"/>
                </a:lnTo>
                <a:cubicBezTo>
                  <a:pt x="96" y="59"/>
                  <a:pt x="116" y="38"/>
                  <a:pt x="162" y="25"/>
                </a:cubicBezTo>
                <a:cubicBezTo>
                  <a:pt x="253" y="0"/>
                  <a:pt x="285" y="6"/>
                  <a:pt x="327" y="59"/>
                </a:cubicBezTo>
                <a:cubicBezTo>
                  <a:pt x="362" y="104"/>
                  <a:pt x="383" y="112"/>
                  <a:pt x="522" y="139"/>
                </a:cubicBezTo>
                <a:cubicBezTo>
                  <a:pt x="722" y="177"/>
                  <a:pt x="832" y="256"/>
                  <a:pt x="722" y="281"/>
                </a:cubicBezTo>
                <a:cubicBezTo>
                  <a:pt x="693" y="288"/>
                  <a:pt x="677" y="313"/>
                  <a:pt x="648" y="400"/>
                </a:cubicBezTo>
                <a:cubicBezTo>
                  <a:pt x="615" y="496"/>
                  <a:pt x="613" y="518"/>
                  <a:pt x="629" y="572"/>
                </a:cubicBezTo>
                <a:cubicBezTo>
                  <a:pt x="639" y="606"/>
                  <a:pt x="668" y="652"/>
                  <a:pt x="693" y="673"/>
                </a:cubicBezTo>
                <a:cubicBezTo>
                  <a:pt x="746" y="716"/>
                  <a:pt x="748" y="731"/>
                  <a:pt x="708" y="817"/>
                </a:cubicBezTo>
                <a:cubicBezTo>
                  <a:pt x="679" y="881"/>
                  <a:pt x="676" y="883"/>
                  <a:pt x="560" y="904"/>
                </a:cubicBezTo>
                <a:cubicBezTo>
                  <a:pt x="495" y="915"/>
                  <a:pt x="397" y="934"/>
                  <a:pt x="343" y="945"/>
                </a:cubicBezTo>
                <a:cubicBezTo>
                  <a:pt x="288" y="956"/>
                  <a:pt x="240" y="961"/>
                  <a:pt x="236" y="958"/>
                </a:cubicBezTo>
                <a:close/>
                <a:moveTo>
                  <a:pt x="434" y="587"/>
                </a:moveTo>
                <a:lnTo>
                  <a:pt x="538" y="558"/>
                </a:lnTo>
                <a:lnTo>
                  <a:pt x="543" y="472"/>
                </a:lnTo>
                <a:cubicBezTo>
                  <a:pt x="549" y="345"/>
                  <a:pt x="532" y="329"/>
                  <a:pt x="394" y="342"/>
                </a:cubicBezTo>
                <a:lnTo>
                  <a:pt x="282" y="353"/>
                </a:lnTo>
                <a:lnTo>
                  <a:pt x="287" y="465"/>
                </a:lnTo>
                <a:cubicBezTo>
                  <a:pt x="292" y="584"/>
                  <a:pt x="298" y="617"/>
                  <a:pt x="317" y="617"/>
                </a:cubicBezTo>
                <a:cubicBezTo>
                  <a:pt x="325" y="617"/>
                  <a:pt x="376" y="603"/>
                  <a:pt x="434" y="5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1" name="Мурманская область"/>
          <p:cNvSpPr>
            <a:spLocks/>
          </p:cNvSpPr>
          <p:nvPr/>
        </p:nvSpPr>
        <p:spPr bwMode="auto">
          <a:xfrm>
            <a:off x="1940204" y="2041967"/>
            <a:ext cx="437527" cy="437583"/>
          </a:xfrm>
          <a:custGeom>
            <a:avLst/>
            <a:gdLst/>
            <a:ahLst/>
            <a:cxnLst>
              <a:cxn ang="0">
                <a:pos x="911" y="1739"/>
              </a:cxn>
              <a:cxn ang="0">
                <a:pos x="688" y="1544"/>
              </a:cxn>
              <a:cxn ang="0">
                <a:pos x="495" y="1004"/>
              </a:cxn>
              <a:cxn ang="0">
                <a:pos x="432" y="820"/>
              </a:cxn>
              <a:cxn ang="0">
                <a:pos x="332" y="896"/>
              </a:cxn>
              <a:cxn ang="0">
                <a:pos x="224" y="977"/>
              </a:cxn>
              <a:cxn ang="0">
                <a:pos x="194" y="876"/>
              </a:cxn>
              <a:cxn ang="0">
                <a:pos x="173" y="782"/>
              </a:cxn>
              <a:cxn ang="0">
                <a:pos x="69" y="705"/>
              </a:cxn>
              <a:cxn ang="0">
                <a:pos x="29" y="585"/>
              </a:cxn>
              <a:cxn ang="0">
                <a:pos x="194" y="512"/>
              </a:cxn>
              <a:cxn ang="0">
                <a:pos x="368" y="390"/>
              </a:cxn>
              <a:cxn ang="0">
                <a:pos x="471" y="81"/>
              </a:cxn>
              <a:cxn ang="0">
                <a:pos x="872" y="17"/>
              </a:cxn>
              <a:cxn ang="0">
                <a:pos x="1162" y="89"/>
              </a:cxn>
              <a:cxn ang="0">
                <a:pos x="1114" y="129"/>
              </a:cxn>
              <a:cxn ang="0">
                <a:pos x="1056" y="152"/>
              </a:cxn>
              <a:cxn ang="0">
                <a:pos x="1180" y="513"/>
              </a:cxn>
              <a:cxn ang="0">
                <a:pos x="1284" y="865"/>
              </a:cxn>
              <a:cxn ang="0">
                <a:pos x="1340" y="1160"/>
              </a:cxn>
              <a:cxn ang="0">
                <a:pos x="1341" y="1561"/>
              </a:cxn>
              <a:cxn ang="0">
                <a:pos x="1314" y="1721"/>
              </a:cxn>
              <a:cxn ang="0">
                <a:pos x="1218" y="1747"/>
              </a:cxn>
              <a:cxn ang="0">
                <a:pos x="911" y="1739"/>
              </a:cxn>
            </a:cxnLst>
            <a:rect l="0" t="0" r="r" b="b"/>
            <a:pathLst>
              <a:path w="1376" h="1784">
                <a:moveTo>
                  <a:pt x="911" y="1739"/>
                </a:moveTo>
                <a:cubicBezTo>
                  <a:pt x="810" y="1697"/>
                  <a:pt x="778" y="1668"/>
                  <a:pt x="688" y="1544"/>
                </a:cubicBezTo>
                <a:cubicBezTo>
                  <a:pt x="597" y="1416"/>
                  <a:pt x="528" y="1225"/>
                  <a:pt x="495" y="1004"/>
                </a:cubicBezTo>
                <a:cubicBezTo>
                  <a:pt x="469" y="844"/>
                  <a:pt x="463" y="824"/>
                  <a:pt x="432" y="820"/>
                </a:cubicBezTo>
                <a:cubicBezTo>
                  <a:pt x="408" y="817"/>
                  <a:pt x="380" y="838"/>
                  <a:pt x="332" y="896"/>
                </a:cubicBezTo>
                <a:cubicBezTo>
                  <a:pt x="284" y="952"/>
                  <a:pt x="252" y="977"/>
                  <a:pt x="224" y="977"/>
                </a:cubicBezTo>
                <a:cubicBezTo>
                  <a:pt x="173" y="977"/>
                  <a:pt x="164" y="948"/>
                  <a:pt x="194" y="876"/>
                </a:cubicBezTo>
                <a:cubicBezTo>
                  <a:pt x="216" y="820"/>
                  <a:pt x="216" y="819"/>
                  <a:pt x="173" y="782"/>
                </a:cubicBezTo>
                <a:cubicBezTo>
                  <a:pt x="149" y="761"/>
                  <a:pt x="101" y="726"/>
                  <a:pt x="69" y="705"/>
                </a:cubicBezTo>
                <a:cubicBezTo>
                  <a:pt x="5" y="662"/>
                  <a:pt x="0" y="648"/>
                  <a:pt x="29" y="585"/>
                </a:cubicBezTo>
                <a:cubicBezTo>
                  <a:pt x="48" y="542"/>
                  <a:pt x="53" y="539"/>
                  <a:pt x="194" y="512"/>
                </a:cubicBezTo>
                <a:cubicBezTo>
                  <a:pt x="322" y="488"/>
                  <a:pt x="356" y="464"/>
                  <a:pt x="368" y="390"/>
                </a:cubicBezTo>
                <a:cubicBezTo>
                  <a:pt x="408" y="160"/>
                  <a:pt x="428" y="100"/>
                  <a:pt x="471" y="81"/>
                </a:cubicBezTo>
                <a:cubicBezTo>
                  <a:pt x="628" y="9"/>
                  <a:pt x="680" y="0"/>
                  <a:pt x="872" y="17"/>
                </a:cubicBezTo>
                <a:cubicBezTo>
                  <a:pt x="1157" y="43"/>
                  <a:pt x="1162" y="44"/>
                  <a:pt x="1162" y="89"/>
                </a:cubicBezTo>
                <a:cubicBezTo>
                  <a:pt x="1162" y="123"/>
                  <a:pt x="1154" y="129"/>
                  <a:pt x="1114" y="129"/>
                </a:cubicBezTo>
                <a:cubicBezTo>
                  <a:pt x="1087" y="129"/>
                  <a:pt x="1061" y="139"/>
                  <a:pt x="1056" y="152"/>
                </a:cubicBezTo>
                <a:cubicBezTo>
                  <a:pt x="1040" y="192"/>
                  <a:pt x="1096" y="353"/>
                  <a:pt x="1180" y="513"/>
                </a:cubicBezTo>
                <a:cubicBezTo>
                  <a:pt x="1255" y="656"/>
                  <a:pt x="1261" y="676"/>
                  <a:pt x="1284" y="865"/>
                </a:cubicBezTo>
                <a:cubicBezTo>
                  <a:pt x="1296" y="974"/>
                  <a:pt x="1322" y="1107"/>
                  <a:pt x="1340" y="1160"/>
                </a:cubicBezTo>
                <a:cubicBezTo>
                  <a:pt x="1376" y="1273"/>
                  <a:pt x="1376" y="1350"/>
                  <a:pt x="1341" y="1561"/>
                </a:cubicBezTo>
                <a:lnTo>
                  <a:pt x="1314" y="1721"/>
                </a:lnTo>
                <a:lnTo>
                  <a:pt x="1218" y="1747"/>
                </a:lnTo>
                <a:cubicBezTo>
                  <a:pt x="1090" y="1784"/>
                  <a:pt x="1010" y="1780"/>
                  <a:pt x="911" y="17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2" name="Ненецкий автономный округ"/>
          <p:cNvSpPr>
            <a:spLocks/>
          </p:cNvSpPr>
          <p:nvPr/>
        </p:nvSpPr>
        <p:spPr bwMode="auto">
          <a:xfrm>
            <a:off x="2423518" y="2420946"/>
            <a:ext cx="961541" cy="418048"/>
          </a:xfrm>
          <a:custGeom>
            <a:avLst/>
            <a:gdLst/>
            <a:ahLst/>
            <a:cxnLst>
              <a:cxn ang="0">
                <a:pos x="1957" y="1562"/>
              </a:cxn>
              <a:cxn ang="0">
                <a:pos x="1354" y="1240"/>
              </a:cxn>
              <a:cxn ang="0">
                <a:pos x="1067" y="1085"/>
              </a:cxn>
              <a:cxn ang="0">
                <a:pos x="331" y="1088"/>
              </a:cxn>
              <a:cxn ang="0">
                <a:pos x="210" y="1071"/>
              </a:cxn>
              <a:cxn ang="0">
                <a:pos x="96" y="866"/>
              </a:cxn>
              <a:cxn ang="0">
                <a:pos x="18" y="661"/>
              </a:cxn>
              <a:cxn ang="0">
                <a:pos x="94" y="613"/>
              </a:cxn>
              <a:cxn ang="0">
                <a:pos x="147" y="579"/>
              </a:cxn>
              <a:cxn ang="0">
                <a:pos x="138" y="469"/>
              </a:cxn>
              <a:cxn ang="0">
                <a:pos x="126" y="360"/>
              </a:cxn>
              <a:cxn ang="0">
                <a:pos x="195" y="330"/>
              </a:cxn>
              <a:cxn ang="0">
                <a:pos x="432" y="71"/>
              </a:cxn>
              <a:cxn ang="0">
                <a:pos x="446" y="16"/>
              </a:cxn>
              <a:cxn ang="0">
                <a:pos x="578" y="147"/>
              </a:cxn>
              <a:cxn ang="0">
                <a:pos x="578" y="335"/>
              </a:cxn>
              <a:cxn ang="0">
                <a:pos x="464" y="335"/>
              </a:cxn>
              <a:cxn ang="0">
                <a:pos x="312" y="341"/>
              </a:cxn>
              <a:cxn ang="0">
                <a:pos x="229" y="402"/>
              </a:cxn>
              <a:cxn ang="0">
                <a:pos x="269" y="707"/>
              </a:cxn>
              <a:cxn ang="0">
                <a:pos x="480" y="792"/>
              </a:cxn>
              <a:cxn ang="0">
                <a:pos x="592" y="704"/>
              </a:cxn>
              <a:cxn ang="0">
                <a:pos x="678" y="616"/>
              </a:cxn>
              <a:cxn ang="0">
                <a:pos x="1131" y="616"/>
              </a:cxn>
              <a:cxn ang="0">
                <a:pos x="1590" y="631"/>
              </a:cxn>
              <a:cxn ang="0">
                <a:pos x="1512" y="695"/>
              </a:cxn>
              <a:cxn ang="0">
                <a:pos x="1413" y="770"/>
              </a:cxn>
              <a:cxn ang="0">
                <a:pos x="1560" y="935"/>
              </a:cxn>
              <a:cxn ang="0">
                <a:pos x="1678" y="917"/>
              </a:cxn>
              <a:cxn ang="0">
                <a:pos x="1920" y="920"/>
              </a:cxn>
              <a:cxn ang="0">
                <a:pos x="2122" y="941"/>
              </a:cxn>
              <a:cxn ang="0">
                <a:pos x="2243" y="931"/>
              </a:cxn>
              <a:cxn ang="0">
                <a:pos x="2232" y="1005"/>
              </a:cxn>
              <a:cxn ang="0">
                <a:pos x="2266" y="1098"/>
              </a:cxn>
              <a:cxn ang="0">
                <a:pos x="2496" y="1071"/>
              </a:cxn>
              <a:cxn ang="0">
                <a:pos x="2565" y="1024"/>
              </a:cxn>
              <a:cxn ang="0">
                <a:pos x="2555" y="917"/>
              </a:cxn>
              <a:cxn ang="0">
                <a:pos x="2571" y="784"/>
              </a:cxn>
              <a:cxn ang="0">
                <a:pos x="2843" y="899"/>
              </a:cxn>
              <a:cxn ang="0">
                <a:pos x="2962" y="1018"/>
              </a:cxn>
              <a:cxn ang="0">
                <a:pos x="3013" y="1098"/>
              </a:cxn>
              <a:cxn ang="0">
                <a:pos x="2979" y="1144"/>
              </a:cxn>
              <a:cxn ang="0">
                <a:pos x="2987" y="1315"/>
              </a:cxn>
              <a:cxn ang="0">
                <a:pos x="3018" y="1427"/>
              </a:cxn>
              <a:cxn ang="0">
                <a:pos x="2955" y="1418"/>
              </a:cxn>
              <a:cxn ang="0">
                <a:pos x="2845" y="1464"/>
              </a:cxn>
              <a:cxn ang="0">
                <a:pos x="2718" y="1546"/>
              </a:cxn>
              <a:cxn ang="0">
                <a:pos x="2586" y="1615"/>
              </a:cxn>
              <a:cxn ang="0">
                <a:pos x="2422" y="1695"/>
              </a:cxn>
              <a:cxn ang="0">
                <a:pos x="2318" y="1719"/>
              </a:cxn>
              <a:cxn ang="0">
                <a:pos x="1957" y="1562"/>
              </a:cxn>
            </a:cxnLst>
            <a:rect l="0" t="0" r="r" b="b"/>
            <a:pathLst>
              <a:path w="3024" h="1719">
                <a:moveTo>
                  <a:pt x="1957" y="1562"/>
                </a:moveTo>
                <a:cubicBezTo>
                  <a:pt x="1664" y="1432"/>
                  <a:pt x="1560" y="1378"/>
                  <a:pt x="1354" y="1240"/>
                </a:cubicBezTo>
                <a:cubicBezTo>
                  <a:pt x="1165" y="1117"/>
                  <a:pt x="1094" y="1079"/>
                  <a:pt x="1067" y="1085"/>
                </a:cubicBezTo>
                <a:cubicBezTo>
                  <a:pt x="1035" y="1093"/>
                  <a:pt x="582" y="1095"/>
                  <a:pt x="331" y="1088"/>
                </a:cubicBezTo>
                <a:cubicBezTo>
                  <a:pt x="272" y="1087"/>
                  <a:pt x="218" y="1079"/>
                  <a:pt x="210" y="1071"/>
                </a:cubicBezTo>
                <a:cubicBezTo>
                  <a:pt x="202" y="1063"/>
                  <a:pt x="150" y="970"/>
                  <a:pt x="96" y="866"/>
                </a:cubicBezTo>
                <a:cubicBezTo>
                  <a:pt x="14" y="714"/>
                  <a:pt x="0" y="674"/>
                  <a:pt x="18" y="661"/>
                </a:cubicBezTo>
                <a:cubicBezTo>
                  <a:pt x="30" y="653"/>
                  <a:pt x="64" y="632"/>
                  <a:pt x="94" y="613"/>
                </a:cubicBezTo>
                <a:lnTo>
                  <a:pt x="147" y="579"/>
                </a:lnTo>
                <a:lnTo>
                  <a:pt x="138" y="469"/>
                </a:lnTo>
                <a:lnTo>
                  <a:pt x="126" y="360"/>
                </a:lnTo>
                <a:lnTo>
                  <a:pt x="195" y="330"/>
                </a:lnTo>
                <a:cubicBezTo>
                  <a:pt x="290" y="290"/>
                  <a:pt x="432" y="133"/>
                  <a:pt x="432" y="71"/>
                </a:cubicBezTo>
                <a:cubicBezTo>
                  <a:pt x="432" y="47"/>
                  <a:pt x="438" y="21"/>
                  <a:pt x="446" y="16"/>
                </a:cubicBezTo>
                <a:cubicBezTo>
                  <a:pt x="472" y="0"/>
                  <a:pt x="547" y="75"/>
                  <a:pt x="578" y="147"/>
                </a:cubicBezTo>
                <a:cubicBezTo>
                  <a:pt x="616" y="239"/>
                  <a:pt x="616" y="299"/>
                  <a:pt x="578" y="335"/>
                </a:cubicBezTo>
                <a:cubicBezTo>
                  <a:pt x="547" y="362"/>
                  <a:pt x="542" y="362"/>
                  <a:pt x="464" y="335"/>
                </a:cubicBezTo>
                <a:cubicBezTo>
                  <a:pt x="386" y="306"/>
                  <a:pt x="384" y="306"/>
                  <a:pt x="312" y="341"/>
                </a:cubicBezTo>
                <a:cubicBezTo>
                  <a:pt x="272" y="360"/>
                  <a:pt x="235" y="387"/>
                  <a:pt x="229" y="402"/>
                </a:cubicBezTo>
                <a:cubicBezTo>
                  <a:pt x="219" y="429"/>
                  <a:pt x="251" y="679"/>
                  <a:pt x="269" y="707"/>
                </a:cubicBezTo>
                <a:cubicBezTo>
                  <a:pt x="282" y="727"/>
                  <a:pt x="443" y="792"/>
                  <a:pt x="480" y="792"/>
                </a:cubicBezTo>
                <a:cubicBezTo>
                  <a:pt x="494" y="792"/>
                  <a:pt x="544" y="752"/>
                  <a:pt x="592" y="704"/>
                </a:cubicBezTo>
                <a:lnTo>
                  <a:pt x="678" y="616"/>
                </a:lnTo>
                <a:lnTo>
                  <a:pt x="1131" y="616"/>
                </a:lnTo>
                <a:cubicBezTo>
                  <a:pt x="1382" y="616"/>
                  <a:pt x="1586" y="623"/>
                  <a:pt x="1590" y="631"/>
                </a:cubicBezTo>
                <a:cubicBezTo>
                  <a:pt x="1597" y="639"/>
                  <a:pt x="1560" y="667"/>
                  <a:pt x="1512" y="695"/>
                </a:cubicBezTo>
                <a:cubicBezTo>
                  <a:pt x="1462" y="722"/>
                  <a:pt x="1419" y="755"/>
                  <a:pt x="1413" y="770"/>
                </a:cubicBezTo>
                <a:cubicBezTo>
                  <a:pt x="1403" y="795"/>
                  <a:pt x="1507" y="914"/>
                  <a:pt x="1560" y="935"/>
                </a:cubicBezTo>
                <a:cubicBezTo>
                  <a:pt x="1581" y="943"/>
                  <a:pt x="1624" y="936"/>
                  <a:pt x="1678" y="917"/>
                </a:cubicBezTo>
                <a:cubicBezTo>
                  <a:pt x="1787" y="880"/>
                  <a:pt x="1819" y="880"/>
                  <a:pt x="1920" y="920"/>
                </a:cubicBezTo>
                <a:cubicBezTo>
                  <a:pt x="1986" y="946"/>
                  <a:pt x="2021" y="949"/>
                  <a:pt x="2122" y="941"/>
                </a:cubicBezTo>
                <a:lnTo>
                  <a:pt x="2243" y="931"/>
                </a:lnTo>
                <a:lnTo>
                  <a:pt x="2232" y="1005"/>
                </a:lnTo>
                <a:cubicBezTo>
                  <a:pt x="2221" y="1075"/>
                  <a:pt x="2222" y="1080"/>
                  <a:pt x="2266" y="1098"/>
                </a:cubicBezTo>
                <a:cubicBezTo>
                  <a:pt x="2342" y="1130"/>
                  <a:pt x="2421" y="1120"/>
                  <a:pt x="2496" y="1071"/>
                </a:cubicBezTo>
                <a:lnTo>
                  <a:pt x="2565" y="1024"/>
                </a:lnTo>
                <a:lnTo>
                  <a:pt x="2555" y="917"/>
                </a:lnTo>
                <a:cubicBezTo>
                  <a:pt x="2547" y="832"/>
                  <a:pt x="2552" y="803"/>
                  <a:pt x="2571" y="784"/>
                </a:cubicBezTo>
                <a:cubicBezTo>
                  <a:pt x="2597" y="757"/>
                  <a:pt x="2594" y="757"/>
                  <a:pt x="2843" y="899"/>
                </a:cubicBezTo>
                <a:cubicBezTo>
                  <a:pt x="2882" y="922"/>
                  <a:pt x="2931" y="970"/>
                  <a:pt x="2962" y="1018"/>
                </a:cubicBezTo>
                <a:lnTo>
                  <a:pt x="3013" y="1098"/>
                </a:lnTo>
                <a:lnTo>
                  <a:pt x="2979" y="1144"/>
                </a:lnTo>
                <a:cubicBezTo>
                  <a:pt x="2936" y="1202"/>
                  <a:pt x="2936" y="1195"/>
                  <a:pt x="2987" y="1315"/>
                </a:cubicBezTo>
                <a:cubicBezTo>
                  <a:pt x="3010" y="1371"/>
                  <a:pt x="3024" y="1421"/>
                  <a:pt x="3018" y="1427"/>
                </a:cubicBezTo>
                <a:cubicBezTo>
                  <a:pt x="3011" y="1434"/>
                  <a:pt x="2984" y="1429"/>
                  <a:pt x="2955" y="1418"/>
                </a:cubicBezTo>
                <a:cubicBezTo>
                  <a:pt x="2906" y="1399"/>
                  <a:pt x="2902" y="1400"/>
                  <a:pt x="2845" y="1464"/>
                </a:cubicBezTo>
                <a:cubicBezTo>
                  <a:pt x="2803" y="1511"/>
                  <a:pt x="2765" y="1535"/>
                  <a:pt x="2718" y="1546"/>
                </a:cubicBezTo>
                <a:cubicBezTo>
                  <a:pt x="2682" y="1554"/>
                  <a:pt x="2622" y="1586"/>
                  <a:pt x="2586" y="1615"/>
                </a:cubicBezTo>
                <a:cubicBezTo>
                  <a:pt x="2546" y="1648"/>
                  <a:pt x="2483" y="1679"/>
                  <a:pt x="2422" y="1695"/>
                </a:cubicBezTo>
                <a:cubicBezTo>
                  <a:pt x="2368" y="1709"/>
                  <a:pt x="2322" y="1719"/>
                  <a:pt x="2318" y="1719"/>
                </a:cubicBezTo>
                <a:cubicBezTo>
                  <a:pt x="2315" y="1719"/>
                  <a:pt x="2152" y="1647"/>
                  <a:pt x="1957" y="15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3" name="Нижегородская область"/>
          <p:cNvSpPr>
            <a:spLocks/>
          </p:cNvSpPr>
          <p:nvPr/>
        </p:nvSpPr>
        <p:spPr bwMode="auto">
          <a:xfrm>
            <a:off x="1497589" y="3210167"/>
            <a:ext cx="473139" cy="234419"/>
          </a:xfrm>
          <a:custGeom>
            <a:avLst/>
            <a:gdLst/>
            <a:ahLst/>
            <a:cxnLst>
              <a:cxn ang="0">
                <a:pos x="317" y="889"/>
              </a:cxn>
              <a:cxn ang="0">
                <a:pos x="269" y="694"/>
              </a:cxn>
              <a:cxn ang="0">
                <a:pos x="261" y="576"/>
              </a:cxn>
              <a:cxn ang="0">
                <a:pos x="163" y="547"/>
              </a:cxn>
              <a:cxn ang="0">
                <a:pos x="18" y="416"/>
              </a:cxn>
              <a:cxn ang="0">
                <a:pos x="253" y="294"/>
              </a:cxn>
              <a:cxn ang="0">
                <a:pos x="503" y="145"/>
              </a:cxn>
              <a:cxn ang="0">
                <a:pos x="607" y="120"/>
              </a:cxn>
              <a:cxn ang="0">
                <a:pos x="714" y="99"/>
              </a:cxn>
              <a:cxn ang="0">
                <a:pos x="896" y="49"/>
              </a:cxn>
              <a:cxn ang="0">
                <a:pos x="1066" y="19"/>
              </a:cxn>
              <a:cxn ang="0">
                <a:pos x="1175" y="38"/>
              </a:cxn>
              <a:cxn ang="0">
                <a:pos x="1375" y="181"/>
              </a:cxn>
              <a:cxn ang="0">
                <a:pos x="1474" y="313"/>
              </a:cxn>
              <a:cxn ang="0">
                <a:pos x="1319" y="317"/>
              </a:cxn>
              <a:cxn ang="0">
                <a:pos x="1221" y="389"/>
              </a:cxn>
              <a:cxn ang="0">
                <a:pos x="1146" y="469"/>
              </a:cxn>
              <a:cxn ang="0">
                <a:pos x="1103" y="437"/>
              </a:cxn>
              <a:cxn ang="0">
                <a:pos x="957" y="433"/>
              </a:cxn>
              <a:cxn ang="0">
                <a:pos x="853" y="462"/>
              </a:cxn>
              <a:cxn ang="0">
                <a:pos x="848" y="571"/>
              </a:cxn>
              <a:cxn ang="0">
                <a:pos x="797" y="696"/>
              </a:cxn>
              <a:cxn ang="0">
                <a:pos x="749" y="797"/>
              </a:cxn>
              <a:cxn ang="0">
                <a:pos x="707" y="902"/>
              </a:cxn>
              <a:cxn ang="0">
                <a:pos x="645" y="897"/>
              </a:cxn>
              <a:cxn ang="0">
                <a:pos x="490" y="918"/>
              </a:cxn>
              <a:cxn ang="0">
                <a:pos x="373" y="966"/>
              </a:cxn>
              <a:cxn ang="0">
                <a:pos x="317" y="889"/>
              </a:cxn>
            </a:cxnLst>
            <a:rect l="0" t="0" r="r" b="b"/>
            <a:pathLst>
              <a:path w="1501" h="966">
                <a:moveTo>
                  <a:pt x="317" y="889"/>
                </a:moveTo>
                <a:cubicBezTo>
                  <a:pt x="291" y="838"/>
                  <a:pt x="275" y="776"/>
                  <a:pt x="269" y="694"/>
                </a:cubicBezTo>
                <a:lnTo>
                  <a:pt x="261" y="576"/>
                </a:lnTo>
                <a:lnTo>
                  <a:pt x="163" y="547"/>
                </a:lnTo>
                <a:cubicBezTo>
                  <a:pt x="66" y="518"/>
                  <a:pt x="0" y="461"/>
                  <a:pt x="18" y="416"/>
                </a:cubicBezTo>
                <a:cubicBezTo>
                  <a:pt x="23" y="406"/>
                  <a:pt x="128" y="352"/>
                  <a:pt x="253" y="294"/>
                </a:cubicBezTo>
                <a:cubicBezTo>
                  <a:pt x="431" y="213"/>
                  <a:pt x="485" y="181"/>
                  <a:pt x="503" y="145"/>
                </a:cubicBezTo>
                <a:cubicBezTo>
                  <a:pt x="530" y="96"/>
                  <a:pt x="527" y="96"/>
                  <a:pt x="607" y="120"/>
                </a:cubicBezTo>
                <a:cubicBezTo>
                  <a:pt x="663" y="136"/>
                  <a:pt x="671" y="134"/>
                  <a:pt x="714" y="99"/>
                </a:cubicBezTo>
                <a:cubicBezTo>
                  <a:pt x="754" y="65"/>
                  <a:pt x="784" y="57"/>
                  <a:pt x="896" y="49"/>
                </a:cubicBezTo>
                <a:cubicBezTo>
                  <a:pt x="971" y="45"/>
                  <a:pt x="1047" y="32"/>
                  <a:pt x="1066" y="19"/>
                </a:cubicBezTo>
                <a:cubicBezTo>
                  <a:pt x="1098" y="0"/>
                  <a:pt x="1109" y="3"/>
                  <a:pt x="1175" y="38"/>
                </a:cubicBezTo>
                <a:cubicBezTo>
                  <a:pt x="1215" y="61"/>
                  <a:pt x="1304" y="125"/>
                  <a:pt x="1375" y="181"/>
                </a:cubicBezTo>
                <a:cubicBezTo>
                  <a:pt x="1499" y="278"/>
                  <a:pt x="1501" y="283"/>
                  <a:pt x="1474" y="313"/>
                </a:cubicBezTo>
                <a:cubicBezTo>
                  <a:pt x="1447" y="342"/>
                  <a:pt x="1391" y="344"/>
                  <a:pt x="1319" y="317"/>
                </a:cubicBezTo>
                <a:cubicBezTo>
                  <a:pt x="1306" y="312"/>
                  <a:pt x="1263" y="344"/>
                  <a:pt x="1221" y="389"/>
                </a:cubicBezTo>
                <a:lnTo>
                  <a:pt x="1146" y="469"/>
                </a:lnTo>
                <a:lnTo>
                  <a:pt x="1103" y="437"/>
                </a:lnTo>
                <a:cubicBezTo>
                  <a:pt x="1063" y="406"/>
                  <a:pt x="1058" y="406"/>
                  <a:pt x="957" y="433"/>
                </a:cubicBezTo>
                <a:lnTo>
                  <a:pt x="853" y="462"/>
                </a:lnTo>
                <a:lnTo>
                  <a:pt x="848" y="571"/>
                </a:lnTo>
                <a:cubicBezTo>
                  <a:pt x="843" y="675"/>
                  <a:pt x="842" y="680"/>
                  <a:pt x="797" y="696"/>
                </a:cubicBezTo>
                <a:cubicBezTo>
                  <a:pt x="752" y="712"/>
                  <a:pt x="749" y="718"/>
                  <a:pt x="749" y="797"/>
                </a:cubicBezTo>
                <a:cubicBezTo>
                  <a:pt x="749" y="870"/>
                  <a:pt x="744" y="883"/>
                  <a:pt x="707" y="902"/>
                </a:cubicBezTo>
                <a:cubicBezTo>
                  <a:pt x="671" y="923"/>
                  <a:pt x="664" y="921"/>
                  <a:pt x="645" y="897"/>
                </a:cubicBezTo>
                <a:cubicBezTo>
                  <a:pt x="619" y="861"/>
                  <a:pt x="608" y="862"/>
                  <a:pt x="490" y="918"/>
                </a:cubicBezTo>
                <a:cubicBezTo>
                  <a:pt x="435" y="944"/>
                  <a:pt x="381" y="966"/>
                  <a:pt x="373" y="966"/>
                </a:cubicBezTo>
                <a:cubicBezTo>
                  <a:pt x="363" y="966"/>
                  <a:pt x="338" y="931"/>
                  <a:pt x="317" y="8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4" name="Новгородская область"/>
          <p:cNvSpPr>
            <a:spLocks/>
          </p:cNvSpPr>
          <p:nvPr/>
        </p:nvSpPr>
        <p:spPr bwMode="auto">
          <a:xfrm>
            <a:off x="1131273" y="2686621"/>
            <a:ext cx="356127" cy="203164"/>
          </a:xfrm>
          <a:custGeom>
            <a:avLst/>
            <a:gdLst/>
            <a:ahLst/>
            <a:cxnLst>
              <a:cxn ang="0">
                <a:pos x="1046" y="794"/>
              </a:cxn>
              <a:cxn ang="0">
                <a:pos x="926" y="762"/>
              </a:cxn>
              <a:cxn ang="0">
                <a:pos x="779" y="678"/>
              </a:cxn>
              <a:cxn ang="0">
                <a:pos x="686" y="587"/>
              </a:cxn>
              <a:cxn ang="0">
                <a:pos x="619" y="614"/>
              </a:cxn>
              <a:cxn ang="0">
                <a:pos x="500" y="661"/>
              </a:cxn>
              <a:cxn ang="0">
                <a:pos x="396" y="654"/>
              </a:cxn>
              <a:cxn ang="0">
                <a:pos x="222" y="610"/>
              </a:cxn>
              <a:cxn ang="0">
                <a:pos x="51" y="542"/>
              </a:cxn>
              <a:cxn ang="0">
                <a:pos x="0" y="493"/>
              </a:cxn>
              <a:cxn ang="0">
                <a:pos x="105" y="374"/>
              </a:cxn>
              <a:cxn ang="0">
                <a:pos x="211" y="258"/>
              </a:cxn>
              <a:cxn ang="0">
                <a:pos x="192" y="195"/>
              </a:cxn>
              <a:cxn ang="0">
                <a:pos x="174" y="94"/>
              </a:cxn>
              <a:cxn ang="0">
                <a:pos x="235" y="46"/>
              </a:cxn>
              <a:cxn ang="0">
                <a:pos x="344" y="18"/>
              </a:cxn>
              <a:cxn ang="0">
                <a:pos x="428" y="30"/>
              </a:cxn>
              <a:cxn ang="0">
                <a:pos x="673" y="74"/>
              </a:cxn>
              <a:cxn ang="0">
                <a:pos x="782" y="182"/>
              </a:cxn>
              <a:cxn ang="0">
                <a:pos x="846" y="243"/>
              </a:cxn>
              <a:cxn ang="0">
                <a:pos x="910" y="243"/>
              </a:cxn>
              <a:cxn ang="0">
                <a:pos x="976" y="382"/>
              </a:cxn>
              <a:cxn ang="0">
                <a:pos x="1030" y="638"/>
              </a:cxn>
              <a:cxn ang="0">
                <a:pos x="1033" y="706"/>
              </a:cxn>
              <a:cxn ang="0">
                <a:pos x="1094" y="747"/>
              </a:cxn>
              <a:cxn ang="0">
                <a:pos x="1116" y="798"/>
              </a:cxn>
              <a:cxn ang="0">
                <a:pos x="1110" y="832"/>
              </a:cxn>
              <a:cxn ang="0">
                <a:pos x="1046" y="794"/>
              </a:cxn>
            </a:cxnLst>
            <a:rect l="0" t="0" r="r" b="b"/>
            <a:pathLst>
              <a:path w="1120" h="832">
                <a:moveTo>
                  <a:pt x="1046" y="794"/>
                </a:moveTo>
                <a:cubicBezTo>
                  <a:pt x="998" y="763"/>
                  <a:pt x="968" y="755"/>
                  <a:pt x="926" y="762"/>
                </a:cubicBezTo>
                <a:cubicBezTo>
                  <a:pt x="875" y="770"/>
                  <a:pt x="862" y="762"/>
                  <a:pt x="779" y="678"/>
                </a:cubicBezTo>
                <a:lnTo>
                  <a:pt x="686" y="587"/>
                </a:lnTo>
                <a:lnTo>
                  <a:pt x="619" y="614"/>
                </a:lnTo>
                <a:cubicBezTo>
                  <a:pt x="580" y="629"/>
                  <a:pt x="528" y="650"/>
                  <a:pt x="500" y="661"/>
                </a:cubicBezTo>
                <a:cubicBezTo>
                  <a:pt x="459" y="677"/>
                  <a:pt x="441" y="677"/>
                  <a:pt x="396" y="654"/>
                </a:cubicBezTo>
                <a:cubicBezTo>
                  <a:pt x="366" y="642"/>
                  <a:pt x="288" y="621"/>
                  <a:pt x="222" y="610"/>
                </a:cubicBezTo>
                <a:cubicBezTo>
                  <a:pt x="126" y="594"/>
                  <a:pt x="91" y="581"/>
                  <a:pt x="51" y="542"/>
                </a:cubicBezTo>
                <a:lnTo>
                  <a:pt x="0" y="493"/>
                </a:lnTo>
                <a:lnTo>
                  <a:pt x="105" y="374"/>
                </a:lnTo>
                <a:lnTo>
                  <a:pt x="211" y="258"/>
                </a:lnTo>
                <a:lnTo>
                  <a:pt x="192" y="195"/>
                </a:lnTo>
                <a:cubicBezTo>
                  <a:pt x="182" y="163"/>
                  <a:pt x="174" y="117"/>
                  <a:pt x="174" y="94"/>
                </a:cubicBezTo>
                <a:cubicBezTo>
                  <a:pt x="174" y="59"/>
                  <a:pt x="182" y="53"/>
                  <a:pt x="235" y="46"/>
                </a:cubicBezTo>
                <a:cubicBezTo>
                  <a:pt x="267" y="43"/>
                  <a:pt x="316" y="30"/>
                  <a:pt x="344" y="18"/>
                </a:cubicBezTo>
                <a:cubicBezTo>
                  <a:pt x="388" y="0"/>
                  <a:pt x="398" y="0"/>
                  <a:pt x="428" y="30"/>
                </a:cubicBezTo>
                <a:cubicBezTo>
                  <a:pt x="472" y="69"/>
                  <a:pt x="582" y="90"/>
                  <a:pt x="673" y="74"/>
                </a:cubicBezTo>
                <a:cubicBezTo>
                  <a:pt x="750" y="61"/>
                  <a:pt x="780" y="91"/>
                  <a:pt x="782" y="182"/>
                </a:cubicBezTo>
                <a:cubicBezTo>
                  <a:pt x="782" y="242"/>
                  <a:pt x="784" y="243"/>
                  <a:pt x="846" y="243"/>
                </a:cubicBezTo>
                <a:lnTo>
                  <a:pt x="910" y="243"/>
                </a:lnTo>
                <a:lnTo>
                  <a:pt x="976" y="382"/>
                </a:lnTo>
                <a:cubicBezTo>
                  <a:pt x="1059" y="563"/>
                  <a:pt x="1064" y="586"/>
                  <a:pt x="1030" y="638"/>
                </a:cubicBezTo>
                <a:cubicBezTo>
                  <a:pt x="1003" y="678"/>
                  <a:pt x="1003" y="682"/>
                  <a:pt x="1033" y="706"/>
                </a:cubicBezTo>
                <a:cubicBezTo>
                  <a:pt x="1052" y="720"/>
                  <a:pt x="1078" y="738"/>
                  <a:pt x="1094" y="747"/>
                </a:cubicBezTo>
                <a:cubicBezTo>
                  <a:pt x="1110" y="757"/>
                  <a:pt x="1120" y="778"/>
                  <a:pt x="1116" y="798"/>
                </a:cubicBezTo>
                <a:lnTo>
                  <a:pt x="1110" y="832"/>
                </a:lnTo>
                <a:lnTo>
                  <a:pt x="1046" y="79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Новосибирская область"/>
          <p:cNvSpPr>
            <a:spLocks/>
          </p:cNvSpPr>
          <p:nvPr/>
        </p:nvSpPr>
        <p:spPr bwMode="auto">
          <a:xfrm>
            <a:off x="3471547" y="3882163"/>
            <a:ext cx="625765" cy="359444"/>
          </a:xfrm>
          <a:custGeom>
            <a:avLst/>
            <a:gdLst/>
            <a:ahLst/>
            <a:cxnLst>
              <a:cxn ang="0">
                <a:pos x="357" y="6"/>
              </a:cxn>
              <a:cxn ang="0">
                <a:pos x="354" y="6"/>
              </a:cxn>
              <a:cxn ang="0">
                <a:pos x="338" y="67"/>
              </a:cxn>
              <a:cxn ang="0">
                <a:pos x="298" y="158"/>
              </a:cxn>
              <a:cxn ang="0">
                <a:pos x="256" y="203"/>
              </a:cxn>
              <a:cxn ang="0">
                <a:pos x="290" y="259"/>
              </a:cxn>
              <a:cxn ang="0">
                <a:pos x="176" y="373"/>
              </a:cxn>
              <a:cxn ang="0">
                <a:pos x="71" y="400"/>
              </a:cxn>
              <a:cxn ang="0">
                <a:pos x="36" y="523"/>
              </a:cxn>
              <a:cxn ang="0">
                <a:pos x="0" y="645"/>
              </a:cxn>
              <a:cxn ang="0">
                <a:pos x="55" y="725"/>
              </a:cxn>
              <a:cxn ang="0">
                <a:pos x="58" y="949"/>
              </a:cxn>
              <a:cxn ang="0">
                <a:pos x="32" y="1011"/>
              </a:cxn>
              <a:cxn ang="0">
                <a:pos x="68" y="1003"/>
              </a:cxn>
              <a:cxn ang="0">
                <a:pos x="183" y="973"/>
              </a:cxn>
              <a:cxn ang="0">
                <a:pos x="276" y="973"/>
              </a:cxn>
              <a:cxn ang="0">
                <a:pos x="263" y="1054"/>
              </a:cxn>
              <a:cxn ang="0">
                <a:pos x="226" y="1139"/>
              </a:cxn>
              <a:cxn ang="0">
                <a:pos x="327" y="1278"/>
              </a:cxn>
              <a:cxn ang="0">
                <a:pos x="391" y="1358"/>
              </a:cxn>
              <a:cxn ang="0">
                <a:pos x="616" y="1302"/>
              </a:cxn>
              <a:cxn ang="0">
                <a:pos x="960" y="1205"/>
              </a:cxn>
              <a:cxn ang="0">
                <a:pos x="1128" y="1133"/>
              </a:cxn>
              <a:cxn ang="0">
                <a:pos x="1216" y="1232"/>
              </a:cxn>
              <a:cxn ang="0">
                <a:pos x="1364" y="1397"/>
              </a:cxn>
              <a:cxn ang="0">
                <a:pos x="1423" y="1462"/>
              </a:cxn>
              <a:cxn ang="0">
                <a:pos x="1504" y="1381"/>
              </a:cxn>
              <a:cxn ang="0">
                <a:pos x="1586" y="1296"/>
              </a:cxn>
              <a:cxn ang="0">
                <a:pos x="1730" y="1285"/>
              </a:cxn>
              <a:cxn ang="0">
                <a:pos x="1968" y="1152"/>
              </a:cxn>
              <a:cxn ang="0">
                <a:pos x="1904" y="648"/>
              </a:cxn>
              <a:cxn ang="0">
                <a:pos x="1792" y="686"/>
              </a:cxn>
              <a:cxn ang="0">
                <a:pos x="1679" y="725"/>
              </a:cxn>
              <a:cxn ang="0">
                <a:pos x="1640" y="582"/>
              </a:cxn>
              <a:cxn ang="0">
                <a:pos x="1604" y="445"/>
              </a:cxn>
              <a:cxn ang="0">
                <a:pos x="1458" y="453"/>
              </a:cxn>
              <a:cxn ang="0">
                <a:pos x="1303" y="440"/>
              </a:cxn>
              <a:cxn ang="0">
                <a:pos x="1172" y="397"/>
              </a:cxn>
              <a:cxn ang="0">
                <a:pos x="1060" y="381"/>
              </a:cxn>
              <a:cxn ang="0">
                <a:pos x="1004" y="288"/>
              </a:cxn>
              <a:cxn ang="0">
                <a:pos x="900" y="165"/>
              </a:cxn>
              <a:cxn ang="0">
                <a:pos x="357" y="6"/>
              </a:cxn>
            </a:cxnLst>
            <a:rect l="0" t="0" r="r" b="b"/>
            <a:pathLst>
              <a:path w="1968" h="1462">
                <a:moveTo>
                  <a:pt x="357" y="6"/>
                </a:moveTo>
                <a:cubicBezTo>
                  <a:pt x="356" y="6"/>
                  <a:pt x="354" y="6"/>
                  <a:pt x="354" y="6"/>
                </a:cubicBezTo>
                <a:cubicBezTo>
                  <a:pt x="346" y="11"/>
                  <a:pt x="338" y="40"/>
                  <a:pt x="338" y="67"/>
                </a:cubicBezTo>
                <a:cubicBezTo>
                  <a:pt x="338" y="99"/>
                  <a:pt x="324" y="131"/>
                  <a:pt x="298" y="158"/>
                </a:cubicBezTo>
                <a:lnTo>
                  <a:pt x="256" y="203"/>
                </a:lnTo>
                <a:lnTo>
                  <a:pt x="290" y="259"/>
                </a:lnTo>
                <a:cubicBezTo>
                  <a:pt x="330" y="328"/>
                  <a:pt x="322" y="334"/>
                  <a:pt x="176" y="373"/>
                </a:cubicBezTo>
                <a:lnTo>
                  <a:pt x="71" y="400"/>
                </a:lnTo>
                <a:lnTo>
                  <a:pt x="36" y="523"/>
                </a:lnTo>
                <a:lnTo>
                  <a:pt x="0" y="645"/>
                </a:lnTo>
                <a:lnTo>
                  <a:pt x="55" y="725"/>
                </a:lnTo>
                <a:cubicBezTo>
                  <a:pt x="116" y="809"/>
                  <a:pt x="116" y="817"/>
                  <a:pt x="58" y="949"/>
                </a:cubicBezTo>
                <a:lnTo>
                  <a:pt x="32" y="1011"/>
                </a:lnTo>
                <a:lnTo>
                  <a:pt x="68" y="1003"/>
                </a:lnTo>
                <a:cubicBezTo>
                  <a:pt x="88" y="998"/>
                  <a:pt x="140" y="984"/>
                  <a:pt x="183" y="973"/>
                </a:cubicBezTo>
                <a:cubicBezTo>
                  <a:pt x="244" y="955"/>
                  <a:pt x="260" y="957"/>
                  <a:pt x="276" y="973"/>
                </a:cubicBezTo>
                <a:cubicBezTo>
                  <a:pt x="292" y="989"/>
                  <a:pt x="292" y="1003"/>
                  <a:pt x="263" y="1054"/>
                </a:cubicBezTo>
                <a:cubicBezTo>
                  <a:pt x="242" y="1088"/>
                  <a:pt x="226" y="1128"/>
                  <a:pt x="226" y="1139"/>
                </a:cubicBezTo>
                <a:cubicBezTo>
                  <a:pt x="226" y="1150"/>
                  <a:pt x="272" y="1211"/>
                  <a:pt x="327" y="1278"/>
                </a:cubicBezTo>
                <a:cubicBezTo>
                  <a:pt x="352" y="1310"/>
                  <a:pt x="373" y="1333"/>
                  <a:pt x="391" y="1358"/>
                </a:cubicBezTo>
                <a:cubicBezTo>
                  <a:pt x="463" y="1329"/>
                  <a:pt x="538" y="1315"/>
                  <a:pt x="616" y="1302"/>
                </a:cubicBezTo>
                <a:cubicBezTo>
                  <a:pt x="744" y="1281"/>
                  <a:pt x="839" y="1256"/>
                  <a:pt x="960" y="1205"/>
                </a:cubicBezTo>
                <a:lnTo>
                  <a:pt x="1128" y="1133"/>
                </a:lnTo>
                <a:lnTo>
                  <a:pt x="1216" y="1232"/>
                </a:lnTo>
                <a:cubicBezTo>
                  <a:pt x="1264" y="1286"/>
                  <a:pt x="1330" y="1361"/>
                  <a:pt x="1364" y="1397"/>
                </a:cubicBezTo>
                <a:lnTo>
                  <a:pt x="1423" y="1462"/>
                </a:lnTo>
                <a:lnTo>
                  <a:pt x="1504" y="1381"/>
                </a:lnTo>
                <a:lnTo>
                  <a:pt x="1586" y="1296"/>
                </a:lnTo>
                <a:lnTo>
                  <a:pt x="1730" y="1285"/>
                </a:lnTo>
                <a:cubicBezTo>
                  <a:pt x="1896" y="1272"/>
                  <a:pt x="1968" y="1232"/>
                  <a:pt x="1968" y="1152"/>
                </a:cubicBezTo>
                <a:cubicBezTo>
                  <a:pt x="1968" y="1075"/>
                  <a:pt x="1916" y="662"/>
                  <a:pt x="1904" y="648"/>
                </a:cubicBezTo>
                <a:cubicBezTo>
                  <a:pt x="1898" y="641"/>
                  <a:pt x="1847" y="657"/>
                  <a:pt x="1792" y="686"/>
                </a:cubicBezTo>
                <a:cubicBezTo>
                  <a:pt x="1738" y="713"/>
                  <a:pt x="1687" y="731"/>
                  <a:pt x="1679" y="725"/>
                </a:cubicBezTo>
                <a:cubicBezTo>
                  <a:pt x="1671" y="717"/>
                  <a:pt x="1655" y="653"/>
                  <a:pt x="1640" y="582"/>
                </a:cubicBezTo>
                <a:cubicBezTo>
                  <a:pt x="1628" y="513"/>
                  <a:pt x="1610" y="451"/>
                  <a:pt x="1604" y="445"/>
                </a:cubicBezTo>
                <a:cubicBezTo>
                  <a:pt x="1597" y="438"/>
                  <a:pt x="1532" y="443"/>
                  <a:pt x="1458" y="453"/>
                </a:cubicBezTo>
                <a:cubicBezTo>
                  <a:pt x="1338" y="467"/>
                  <a:pt x="1322" y="464"/>
                  <a:pt x="1303" y="440"/>
                </a:cubicBezTo>
                <a:cubicBezTo>
                  <a:pt x="1290" y="421"/>
                  <a:pt x="1242" y="408"/>
                  <a:pt x="1172" y="397"/>
                </a:cubicBezTo>
                <a:lnTo>
                  <a:pt x="1060" y="381"/>
                </a:lnTo>
                <a:lnTo>
                  <a:pt x="1004" y="288"/>
                </a:lnTo>
                <a:cubicBezTo>
                  <a:pt x="975" y="238"/>
                  <a:pt x="928" y="184"/>
                  <a:pt x="900" y="165"/>
                </a:cubicBezTo>
                <a:cubicBezTo>
                  <a:pt x="845" y="126"/>
                  <a:pt x="405" y="0"/>
                  <a:pt x="357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6" name="Омская область"/>
          <p:cNvSpPr>
            <a:spLocks/>
          </p:cNvSpPr>
          <p:nvPr/>
        </p:nvSpPr>
        <p:spPr bwMode="auto">
          <a:xfrm>
            <a:off x="3186629" y="3718067"/>
            <a:ext cx="386652" cy="445398"/>
          </a:xfrm>
          <a:custGeom>
            <a:avLst/>
            <a:gdLst/>
            <a:ahLst/>
            <a:cxnLst>
              <a:cxn ang="0">
                <a:pos x="411" y="1782"/>
              </a:cxn>
              <a:cxn ang="0">
                <a:pos x="412" y="1710"/>
              </a:cxn>
              <a:cxn ang="0">
                <a:pos x="283" y="1539"/>
              </a:cxn>
              <a:cxn ang="0">
                <a:pos x="126" y="1481"/>
              </a:cxn>
              <a:cxn ang="0">
                <a:pos x="52" y="1462"/>
              </a:cxn>
              <a:cxn ang="0">
                <a:pos x="19" y="1219"/>
              </a:cxn>
              <a:cxn ang="0">
                <a:pos x="0" y="1000"/>
              </a:cxn>
              <a:cxn ang="0">
                <a:pos x="78" y="843"/>
              </a:cxn>
              <a:cxn ang="0">
                <a:pos x="155" y="686"/>
              </a:cxn>
              <a:cxn ang="0">
                <a:pos x="347" y="638"/>
              </a:cxn>
              <a:cxn ang="0">
                <a:pos x="344" y="542"/>
              </a:cxn>
              <a:cxn ang="0">
                <a:pos x="251" y="336"/>
              </a:cxn>
              <a:cxn ang="0">
                <a:pos x="182" y="246"/>
              </a:cxn>
              <a:cxn ang="0">
                <a:pos x="232" y="86"/>
              </a:cxn>
              <a:cxn ang="0">
                <a:pos x="299" y="3"/>
              </a:cxn>
              <a:cxn ang="0">
                <a:pos x="337" y="70"/>
              </a:cxn>
              <a:cxn ang="0">
                <a:pos x="571" y="188"/>
              </a:cxn>
              <a:cxn ang="0">
                <a:pos x="808" y="222"/>
              </a:cxn>
              <a:cxn ang="0">
                <a:pos x="1019" y="192"/>
              </a:cxn>
              <a:cxn ang="0">
                <a:pos x="1097" y="150"/>
              </a:cxn>
              <a:cxn ang="0">
                <a:pos x="1089" y="208"/>
              </a:cxn>
              <a:cxn ang="0">
                <a:pos x="1139" y="449"/>
              </a:cxn>
              <a:cxn ang="0">
                <a:pos x="1152" y="816"/>
              </a:cxn>
              <a:cxn ang="0">
                <a:pos x="1128" y="921"/>
              </a:cxn>
              <a:cxn ang="0">
                <a:pos x="1148" y="980"/>
              </a:cxn>
              <a:cxn ang="0">
                <a:pos x="1052" y="1012"/>
              </a:cxn>
              <a:cxn ang="0">
                <a:pos x="944" y="1052"/>
              </a:cxn>
              <a:cxn ang="0">
                <a:pos x="886" y="1203"/>
              </a:cxn>
              <a:cxn ang="0">
                <a:pos x="848" y="1334"/>
              </a:cxn>
              <a:cxn ang="0">
                <a:pos x="963" y="1494"/>
              </a:cxn>
              <a:cxn ang="0">
                <a:pos x="931" y="1576"/>
              </a:cxn>
              <a:cxn ang="0">
                <a:pos x="904" y="1681"/>
              </a:cxn>
              <a:cxn ang="0">
                <a:pos x="411" y="1782"/>
              </a:cxn>
            </a:cxnLst>
            <a:rect l="0" t="0" r="r" b="b"/>
            <a:pathLst>
              <a:path w="1222" h="1836">
                <a:moveTo>
                  <a:pt x="411" y="1782"/>
                </a:moveTo>
                <a:cubicBezTo>
                  <a:pt x="406" y="1774"/>
                  <a:pt x="406" y="1742"/>
                  <a:pt x="412" y="1710"/>
                </a:cubicBezTo>
                <a:cubicBezTo>
                  <a:pt x="425" y="1641"/>
                  <a:pt x="411" y="1620"/>
                  <a:pt x="283" y="1539"/>
                </a:cubicBezTo>
                <a:cubicBezTo>
                  <a:pt x="208" y="1489"/>
                  <a:pt x="174" y="1478"/>
                  <a:pt x="126" y="1481"/>
                </a:cubicBezTo>
                <a:cubicBezTo>
                  <a:pt x="84" y="1484"/>
                  <a:pt x="60" y="1478"/>
                  <a:pt x="52" y="1462"/>
                </a:cubicBezTo>
                <a:cubicBezTo>
                  <a:pt x="44" y="1449"/>
                  <a:pt x="30" y="1340"/>
                  <a:pt x="19" y="1219"/>
                </a:cubicBezTo>
                <a:lnTo>
                  <a:pt x="0" y="1000"/>
                </a:lnTo>
                <a:lnTo>
                  <a:pt x="78" y="843"/>
                </a:lnTo>
                <a:lnTo>
                  <a:pt x="155" y="686"/>
                </a:lnTo>
                <a:lnTo>
                  <a:pt x="347" y="638"/>
                </a:lnTo>
                <a:lnTo>
                  <a:pt x="344" y="542"/>
                </a:lnTo>
                <a:cubicBezTo>
                  <a:pt x="336" y="385"/>
                  <a:pt x="323" y="355"/>
                  <a:pt x="251" y="336"/>
                </a:cubicBezTo>
                <a:cubicBezTo>
                  <a:pt x="190" y="318"/>
                  <a:pt x="187" y="315"/>
                  <a:pt x="182" y="246"/>
                </a:cubicBezTo>
                <a:cubicBezTo>
                  <a:pt x="179" y="188"/>
                  <a:pt x="188" y="156"/>
                  <a:pt x="232" y="86"/>
                </a:cubicBezTo>
                <a:cubicBezTo>
                  <a:pt x="260" y="38"/>
                  <a:pt x="291" y="0"/>
                  <a:pt x="299" y="3"/>
                </a:cubicBezTo>
                <a:cubicBezTo>
                  <a:pt x="308" y="4"/>
                  <a:pt x="324" y="35"/>
                  <a:pt x="337" y="70"/>
                </a:cubicBezTo>
                <a:cubicBezTo>
                  <a:pt x="360" y="139"/>
                  <a:pt x="350" y="134"/>
                  <a:pt x="571" y="188"/>
                </a:cubicBezTo>
                <a:cubicBezTo>
                  <a:pt x="624" y="201"/>
                  <a:pt x="731" y="216"/>
                  <a:pt x="808" y="222"/>
                </a:cubicBezTo>
                <a:cubicBezTo>
                  <a:pt x="940" y="232"/>
                  <a:pt x="953" y="230"/>
                  <a:pt x="1019" y="192"/>
                </a:cubicBezTo>
                <a:cubicBezTo>
                  <a:pt x="1057" y="169"/>
                  <a:pt x="1092" y="150"/>
                  <a:pt x="1097" y="150"/>
                </a:cubicBezTo>
                <a:cubicBezTo>
                  <a:pt x="1102" y="150"/>
                  <a:pt x="1097" y="176"/>
                  <a:pt x="1089" y="208"/>
                </a:cubicBezTo>
                <a:cubicBezTo>
                  <a:pt x="1075" y="257"/>
                  <a:pt x="1081" y="289"/>
                  <a:pt x="1139" y="449"/>
                </a:cubicBezTo>
                <a:cubicBezTo>
                  <a:pt x="1219" y="676"/>
                  <a:pt x="1222" y="737"/>
                  <a:pt x="1152" y="816"/>
                </a:cubicBezTo>
                <a:cubicBezTo>
                  <a:pt x="1102" y="873"/>
                  <a:pt x="1100" y="875"/>
                  <a:pt x="1128" y="921"/>
                </a:cubicBezTo>
                <a:cubicBezTo>
                  <a:pt x="1144" y="948"/>
                  <a:pt x="1152" y="974"/>
                  <a:pt x="1148" y="980"/>
                </a:cubicBezTo>
                <a:cubicBezTo>
                  <a:pt x="1144" y="987"/>
                  <a:pt x="1100" y="1001"/>
                  <a:pt x="1052" y="1012"/>
                </a:cubicBezTo>
                <a:cubicBezTo>
                  <a:pt x="1003" y="1024"/>
                  <a:pt x="955" y="1041"/>
                  <a:pt x="944" y="1052"/>
                </a:cubicBezTo>
                <a:cubicBezTo>
                  <a:pt x="932" y="1064"/>
                  <a:pt x="905" y="1131"/>
                  <a:pt x="886" y="1203"/>
                </a:cubicBezTo>
                <a:lnTo>
                  <a:pt x="848" y="1334"/>
                </a:lnTo>
                <a:lnTo>
                  <a:pt x="963" y="1494"/>
                </a:lnTo>
                <a:lnTo>
                  <a:pt x="931" y="1576"/>
                </a:lnTo>
                <a:cubicBezTo>
                  <a:pt x="913" y="1620"/>
                  <a:pt x="900" y="1668"/>
                  <a:pt x="904" y="1681"/>
                </a:cubicBezTo>
                <a:cubicBezTo>
                  <a:pt x="913" y="1740"/>
                  <a:pt x="444" y="1836"/>
                  <a:pt x="411" y="17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7" name="Оренбургская область"/>
          <p:cNvSpPr>
            <a:spLocks/>
          </p:cNvSpPr>
          <p:nvPr/>
        </p:nvSpPr>
        <p:spPr bwMode="auto">
          <a:xfrm>
            <a:off x="1782473" y="3686811"/>
            <a:ext cx="635940" cy="484468"/>
          </a:xfrm>
          <a:custGeom>
            <a:avLst/>
            <a:gdLst/>
            <a:ahLst/>
            <a:cxnLst>
              <a:cxn ang="0">
                <a:pos x="1761" y="1920"/>
              </a:cxn>
              <a:cxn ang="0">
                <a:pos x="1641" y="1882"/>
              </a:cxn>
              <a:cxn ang="0">
                <a:pos x="1480" y="1877"/>
              </a:cxn>
              <a:cxn ang="0">
                <a:pos x="1406" y="1736"/>
              </a:cxn>
              <a:cxn ang="0">
                <a:pos x="1184" y="1596"/>
              </a:cxn>
              <a:cxn ang="0">
                <a:pos x="1025" y="1477"/>
              </a:cxn>
              <a:cxn ang="0">
                <a:pos x="985" y="1429"/>
              </a:cxn>
              <a:cxn ang="0">
                <a:pos x="852" y="1456"/>
              </a:cxn>
              <a:cxn ang="0">
                <a:pos x="699" y="1485"/>
              </a:cxn>
              <a:cxn ang="0">
                <a:pos x="662" y="1423"/>
              </a:cxn>
              <a:cxn ang="0">
                <a:pos x="617" y="1324"/>
              </a:cxn>
              <a:cxn ang="0">
                <a:pos x="553" y="1308"/>
              </a:cxn>
              <a:cxn ang="0">
                <a:pos x="504" y="1317"/>
              </a:cxn>
              <a:cxn ang="0">
                <a:pos x="462" y="1160"/>
              </a:cxn>
              <a:cxn ang="0">
                <a:pos x="420" y="986"/>
              </a:cxn>
              <a:cxn ang="0">
                <a:pos x="334" y="927"/>
              </a:cxn>
              <a:cxn ang="0">
                <a:pos x="262" y="816"/>
              </a:cxn>
              <a:cxn ang="0">
                <a:pos x="126" y="712"/>
              </a:cxn>
              <a:cxn ang="0">
                <a:pos x="27" y="720"/>
              </a:cxn>
              <a:cxn ang="0">
                <a:pos x="17" y="669"/>
              </a:cxn>
              <a:cxn ang="0">
                <a:pos x="70" y="575"/>
              </a:cxn>
              <a:cxn ang="0">
                <a:pos x="171" y="506"/>
              </a:cxn>
              <a:cxn ang="0">
                <a:pos x="334" y="397"/>
              </a:cxn>
              <a:cxn ang="0">
                <a:pos x="595" y="192"/>
              </a:cxn>
              <a:cxn ang="0">
                <a:pos x="726" y="18"/>
              </a:cxn>
              <a:cxn ang="0">
                <a:pos x="782" y="72"/>
              </a:cxn>
              <a:cxn ang="0">
                <a:pos x="840" y="272"/>
              </a:cxn>
              <a:cxn ang="0">
                <a:pos x="916" y="580"/>
              </a:cxn>
              <a:cxn ang="0">
                <a:pos x="979" y="842"/>
              </a:cxn>
              <a:cxn ang="0">
                <a:pos x="1046" y="952"/>
              </a:cxn>
              <a:cxn ang="0">
                <a:pos x="1118" y="957"/>
              </a:cxn>
              <a:cxn ang="0">
                <a:pos x="1067" y="1077"/>
              </a:cxn>
              <a:cxn ang="0">
                <a:pos x="1075" y="1151"/>
              </a:cxn>
              <a:cxn ang="0">
                <a:pos x="1086" y="1252"/>
              </a:cxn>
              <a:cxn ang="0">
                <a:pos x="1123" y="1362"/>
              </a:cxn>
              <a:cxn ang="0">
                <a:pos x="1302" y="1352"/>
              </a:cxn>
              <a:cxn ang="0">
                <a:pos x="1396" y="1396"/>
              </a:cxn>
              <a:cxn ang="0">
                <a:pos x="1542" y="1373"/>
              </a:cxn>
              <a:cxn ang="0">
                <a:pos x="1601" y="1309"/>
              </a:cxn>
              <a:cxn ang="0">
                <a:pos x="1830" y="1364"/>
              </a:cxn>
              <a:cxn ang="0">
                <a:pos x="1803" y="1456"/>
              </a:cxn>
              <a:cxn ang="0">
                <a:pos x="1776" y="1532"/>
              </a:cxn>
              <a:cxn ang="0">
                <a:pos x="1865" y="1664"/>
              </a:cxn>
              <a:cxn ang="0">
                <a:pos x="1940" y="1924"/>
              </a:cxn>
              <a:cxn ang="0">
                <a:pos x="1873" y="1980"/>
              </a:cxn>
              <a:cxn ang="0">
                <a:pos x="1761" y="1920"/>
              </a:cxn>
            </a:cxnLst>
            <a:rect l="0" t="0" r="r" b="b"/>
            <a:pathLst>
              <a:path w="2001" h="1981">
                <a:moveTo>
                  <a:pt x="1761" y="1920"/>
                </a:moveTo>
                <a:cubicBezTo>
                  <a:pt x="1684" y="1872"/>
                  <a:pt x="1664" y="1866"/>
                  <a:pt x="1641" y="1882"/>
                </a:cubicBezTo>
                <a:cubicBezTo>
                  <a:pt x="1558" y="1941"/>
                  <a:pt x="1545" y="1941"/>
                  <a:pt x="1480" y="1877"/>
                </a:cubicBezTo>
                <a:cubicBezTo>
                  <a:pt x="1428" y="1829"/>
                  <a:pt x="1414" y="1800"/>
                  <a:pt x="1406" y="1736"/>
                </a:cubicBezTo>
                <a:cubicBezTo>
                  <a:pt x="1387" y="1607"/>
                  <a:pt x="1300" y="1551"/>
                  <a:pt x="1184" y="1596"/>
                </a:cubicBezTo>
                <a:cubicBezTo>
                  <a:pt x="1139" y="1613"/>
                  <a:pt x="1142" y="1615"/>
                  <a:pt x="1025" y="1477"/>
                </a:cubicBezTo>
                <a:lnTo>
                  <a:pt x="985" y="1429"/>
                </a:lnTo>
                <a:lnTo>
                  <a:pt x="852" y="1456"/>
                </a:lnTo>
                <a:cubicBezTo>
                  <a:pt x="779" y="1472"/>
                  <a:pt x="710" y="1485"/>
                  <a:pt x="699" y="1485"/>
                </a:cubicBezTo>
                <a:cubicBezTo>
                  <a:pt x="688" y="1485"/>
                  <a:pt x="672" y="1456"/>
                  <a:pt x="662" y="1423"/>
                </a:cubicBezTo>
                <a:cubicBezTo>
                  <a:pt x="654" y="1388"/>
                  <a:pt x="633" y="1344"/>
                  <a:pt x="617" y="1324"/>
                </a:cubicBezTo>
                <a:cubicBezTo>
                  <a:pt x="592" y="1293"/>
                  <a:pt x="584" y="1292"/>
                  <a:pt x="553" y="1308"/>
                </a:cubicBezTo>
                <a:cubicBezTo>
                  <a:pt x="534" y="1317"/>
                  <a:pt x="512" y="1322"/>
                  <a:pt x="504" y="1317"/>
                </a:cubicBezTo>
                <a:cubicBezTo>
                  <a:pt x="496" y="1312"/>
                  <a:pt x="478" y="1242"/>
                  <a:pt x="462" y="1160"/>
                </a:cubicBezTo>
                <a:cubicBezTo>
                  <a:pt x="446" y="1079"/>
                  <a:pt x="427" y="1000"/>
                  <a:pt x="420" y="986"/>
                </a:cubicBezTo>
                <a:cubicBezTo>
                  <a:pt x="412" y="970"/>
                  <a:pt x="374" y="944"/>
                  <a:pt x="334" y="927"/>
                </a:cubicBezTo>
                <a:cubicBezTo>
                  <a:pt x="264" y="895"/>
                  <a:pt x="262" y="893"/>
                  <a:pt x="262" y="816"/>
                </a:cubicBezTo>
                <a:cubicBezTo>
                  <a:pt x="262" y="712"/>
                  <a:pt x="246" y="700"/>
                  <a:pt x="126" y="712"/>
                </a:cubicBezTo>
                <a:lnTo>
                  <a:pt x="27" y="720"/>
                </a:lnTo>
                <a:lnTo>
                  <a:pt x="17" y="669"/>
                </a:lnTo>
                <a:cubicBezTo>
                  <a:pt x="1" y="594"/>
                  <a:pt x="0" y="596"/>
                  <a:pt x="70" y="575"/>
                </a:cubicBezTo>
                <a:cubicBezTo>
                  <a:pt x="108" y="564"/>
                  <a:pt x="148" y="536"/>
                  <a:pt x="171" y="506"/>
                </a:cubicBezTo>
                <a:cubicBezTo>
                  <a:pt x="193" y="476"/>
                  <a:pt x="254" y="436"/>
                  <a:pt x="334" y="397"/>
                </a:cubicBezTo>
                <a:cubicBezTo>
                  <a:pt x="444" y="344"/>
                  <a:pt x="480" y="319"/>
                  <a:pt x="595" y="192"/>
                </a:cubicBezTo>
                <a:cubicBezTo>
                  <a:pt x="667" y="112"/>
                  <a:pt x="726" y="34"/>
                  <a:pt x="726" y="18"/>
                </a:cubicBezTo>
                <a:cubicBezTo>
                  <a:pt x="726" y="0"/>
                  <a:pt x="748" y="21"/>
                  <a:pt x="782" y="72"/>
                </a:cubicBezTo>
                <a:cubicBezTo>
                  <a:pt x="833" y="148"/>
                  <a:pt x="838" y="165"/>
                  <a:pt x="840" y="272"/>
                </a:cubicBezTo>
                <a:cubicBezTo>
                  <a:pt x="840" y="373"/>
                  <a:pt x="849" y="413"/>
                  <a:pt x="916" y="580"/>
                </a:cubicBezTo>
                <a:cubicBezTo>
                  <a:pt x="987" y="752"/>
                  <a:pt x="992" y="775"/>
                  <a:pt x="979" y="842"/>
                </a:cubicBezTo>
                <a:cubicBezTo>
                  <a:pt x="960" y="946"/>
                  <a:pt x="969" y="962"/>
                  <a:pt x="1046" y="952"/>
                </a:cubicBezTo>
                <a:cubicBezTo>
                  <a:pt x="1081" y="948"/>
                  <a:pt x="1113" y="949"/>
                  <a:pt x="1118" y="957"/>
                </a:cubicBezTo>
                <a:cubicBezTo>
                  <a:pt x="1131" y="976"/>
                  <a:pt x="1097" y="1055"/>
                  <a:pt x="1067" y="1077"/>
                </a:cubicBezTo>
                <a:cubicBezTo>
                  <a:pt x="1043" y="1095"/>
                  <a:pt x="1044" y="1101"/>
                  <a:pt x="1075" y="1151"/>
                </a:cubicBezTo>
                <a:cubicBezTo>
                  <a:pt x="1105" y="1202"/>
                  <a:pt x="1107" y="1210"/>
                  <a:pt x="1086" y="1252"/>
                </a:cubicBezTo>
                <a:cubicBezTo>
                  <a:pt x="1046" y="1327"/>
                  <a:pt x="1056" y="1351"/>
                  <a:pt x="1123" y="1362"/>
                </a:cubicBezTo>
                <a:cubicBezTo>
                  <a:pt x="1214" y="1378"/>
                  <a:pt x="1267" y="1375"/>
                  <a:pt x="1302" y="1352"/>
                </a:cubicBezTo>
                <a:cubicBezTo>
                  <a:pt x="1329" y="1336"/>
                  <a:pt x="1342" y="1341"/>
                  <a:pt x="1396" y="1396"/>
                </a:cubicBezTo>
                <a:cubicBezTo>
                  <a:pt x="1472" y="1468"/>
                  <a:pt x="1496" y="1464"/>
                  <a:pt x="1542" y="1373"/>
                </a:cubicBezTo>
                <a:cubicBezTo>
                  <a:pt x="1560" y="1338"/>
                  <a:pt x="1587" y="1309"/>
                  <a:pt x="1601" y="1309"/>
                </a:cubicBezTo>
                <a:cubicBezTo>
                  <a:pt x="1665" y="1309"/>
                  <a:pt x="1830" y="1348"/>
                  <a:pt x="1830" y="1364"/>
                </a:cubicBezTo>
                <a:cubicBezTo>
                  <a:pt x="1830" y="1373"/>
                  <a:pt x="1819" y="1415"/>
                  <a:pt x="1803" y="1456"/>
                </a:cubicBezTo>
                <a:lnTo>
                  <a:pt x="1776" y="1532"/>
                </a:lnTo>
                <a:lnTo>
                  <a:pt x="1865" y="1664"/>
                </a:lnTo>
                <a:cubicBezTo>
                  <a:pt x="2001" y="1871"/>
                  <a:pt x="1998" y="1858"/>
                  <a:pt x="1940" y="1924"/>
                </a:cubicBezTo>
                <a:cubicBezTo>
                  <a:pt x="1913" y="1956"/>
                  <a:pt x="1883" y="1981"/>
                  <a:pt x="1873" y="1980"/>
                </a:cubicBezTo>
                <a:cubicBezTo>
                  <a:pt x="1862" y="1980"/>
                  <a:pt x="1812" y="1954"/>
                  <a:pt x="1761" y="19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8" name="Орловская область"/>
          <p:cNvSpPr>
            <a:spLocks/>
          </p:cNvSpPr>
          <p:nvPr/>
        </p:nvSpPr>
        <p:spPr bwMode="auto">
          <a:xfrm>
            <a:off x="937961" y="3202346"/>
            <a:ext cx="178063" cy="152373"/>
          </a:xfrm>
          <a:custGeom>
            <a:avLst/>
            <a:gdLst/>
            <a:ahLst/>
            <a:cxnLst>
              <a:cxn ang="0">
                <a:pos x="243" y="606"/>
              </a:cxn>
              <a:cxn ang="0">
                <a:pos x="210" y="491"/>
              </a:cxn>
              <a:cxn ang="0">
                <a:pos x="93" y="294"/>
              </a:cxn>
              <a:cxn ang="0">
                <a:pos x="8" y="172"/>
              </a:cxn>
              <a:cxn ang="0">
                <a:pos x="136" y="44"/>
              </a:cxn>
              <a:cxn ang="0">
                <a:pos x="183" y="25"/>
              </a:cxn>
              <a:cxn ang="0">
                <a:pos x="315" y="19"/>
              </a:cxn>
              <a:cxn ang="0">
                <a:pos x="427" y="40"/>
              </a:cxn>
              <a:cxn ang="0">
                <a:pos x="437" y="118"/>
              </a:cxn>
              <a:cxn ang="0">
                <a:pos x="495" y="248"/>
              </a:cxn>
              <a:cxn ang="0">
                <a:pos x="480" y="529"/>
              </a:cxn>
              <a:cxn ang="0">
                <a:pos x="338" y="622"/>
              </a:cxn>
              <a:cxn ang="0">
                <a:pos x="243" y="606"/>
              </a:cxn>
            </a:cxnLst>
            <a:rect l="0" t="0" r="r" b="b"/>
            <a:pathLst>
              <a:path w="565" h="625">
                <a:moveTo>
                  <a:pt x="243" y="606"/>
                </a:moveTo>
                <a:cubicBezTo>
                  <a:pt x="235" y="595"/>
                  <a:pt x="221" y="542"/>
                  <a:pt x="210" y="491"/>
                </a:cubicBezTo>
                <a:cubicBezTo>
                  <a:pt x="194" y="412"/>
                  <a:pt x="176" y="384"/>
                  <a:pt x="93" y="294"/>
                </a:cubicBezTo>
                <a:cubicBezTo>
                  <a:pt x="37" y="233"/>
                  <a:pt x="0" y="184"/>
                  <a:pt x="8" y="172"/>
                </a:cubicBezTo>
                <a:cubicBezTo>
                  <a:pt x="50" y="97"/>
                  <a:pt x="114" y="35"/>
                  <a:pt x="136" y="44"/>
                </a:cubicBezTo>
                <a:cubicBezTo>
                  <a:pt x="151" y="49"/>
                  <a:pt x="170" y="43"/>
                  <a:pt x="183" y="25"/>
                </a:cubicBezTo>
                <a:cubicBezTo>
                  <a:pt x="202" y="0"/>
                  <a:pt x="213" y="0"/>
                  <a:pt x="315" y="19"/>
                </a:cubicBezTo>
                <a:lnTo>
                  <a:pt x="427" y="40"/>
                </a:lnTo>
                <a:lnTo>
                  <a:pt x="437" y="118"/>
                </a:lnTo>
                <a:cubicBezTo>
                  <a:pt x="445" y="171"/>
                  <a:pt x="464" y="212"/>
                  <a:pt x="495" y="248"/>
                </a:cubicBezTo>
                <a:cubicBezTo>
                  <a:pt x="565" y="328"/>
                  <a:pt x="560" y="417"/>
                  <a:pt x="480" y="529"/>
                </a:cubicBezTo>
                <a:cubicBezTo>
                  <a:pt x="423" y="614"/>
                  <a:pt x="418" y="617"/>
                  <a:pt x="338" y="622"/>
                </a:cubicBezTo>
                <a:cubicBezTo>
                  <a:pt x="283" y="625"/>
                  <a:pt x="251" y="619"/>
                  <a:pt x="243" y="6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9" name="Пензенская область"/>
          <p:cNvSpPr>
            <a:spLocks/>
          </p:cNvSpPr>
          <p:nvPr/>
        </p:nvSpPr>
        <p:spPr bwMode="auto">
          <a:xfrm>
            <a:off x="1380561" y="3421136"/>
            <a:ext cx="244201" cy="210978"/>
          </a:xfrm>
          <a:custGeom>
            <a:avLst/>
            <a:gdLst/>
            <a:ahLst/>
            <a:cxnLst>
              <a:cxn ang="0">
                <a:pos x="464" y="816"/>
              </a:cxn>
              <a:cxn ang="0">
                <a:pos x="165" y="637"/>
              </a:cxn>
              <a:cxn ang="0">
                <a:pos x="7" y="479"/>
              </a:cxn>
              <a:cxn ang="0">
                <a:pos x="21" y="439"/>
              </a:cxn>
              <a:cxn ang="0">
                <a:pos x="42" y="229"/>
              </a:cxn>
              <a:cxn ang="0">
                <a:pos x="37" y="39"/>
              </a:cxn>
              <a:cxn ang="0">
                <a:pos x="80" y="23"/>
              </a:cxn>
              <a:cxn ang="0">
                <a:pos x="391" y="231"/>
              </a:cxn>
              <a:cxn ang="0">
                <a:pos x="503" y="309"/>
              </a:cxn>
              <a:cxn ang="0">
                <a:pos x="621" y="327"/>
              </a:cxn>
              <a:cxn ang="0">
                <a:pos x="770" y="578"/>
              </a:cxn>
              <a:cxn ang="0">
                <a:pos x="776" y="733"/>
              </a:cxn>
              <a:cxn ang="0">
                <a:pos x="703" y="797"/>
              </a:cxn>
              <a:cxn ang="0">
                <a:pos x="621" y="860"/>
              </a:cxn>
              <a:cxn ang="0">
                <a:pos x="464" y="816"/>
              </a:cxn>
            </a:cxnLst>
            <a:rect l="0" t="0" r="r" b="b"/>
            <a:pathLst>
              <a:path w="776" h="860">
                <a:moveTo>
                  <a:pt x="464" y="816"/>
                </a:moveTo>
                <a:cubicBezTo>
                  <a:pt x="319" y="775"/>
                  <a:pt x="309" y="768"/>
                  <a:pt x="165" y="637"/>
                </a:cubicBezTo>
                <a:cubicBezTo>
                  <a:pt x="83" y="562"/>
                  <a:pt x="11" y="490"/>
                  <a:pt x="7" y="479"/>
                </a:cubicBezTo>
                <a:cubicBezTo>
                  <a:pt x="0" y="466"/>
                  <a:pt x="8" y="448"/>
                  <a:pt x="21" y="439"/>
                </a:cubicBezTo>
                <a:cubicBezTo>
                  <a:pt x="42" y="423"/>
                  <a:pt x="45" y="388"/>
                  <a:pt x="42" y="229"/>
                </a:cubicBezTo>
                <a:lnTo>
                  <a:pt x="37" y="39"/>
                </a:lnTo>
                <a:lnTo>
                  <a:pt x="80" y="23"/>
                </a:lnTo>
                <a:cubicBezTo>
                  <a:pt x="143" y="0"/>
                  <a:pt x="319" y="117"/>
                  <a:pt x="391" y="231"/>
                </a:cubicBezTo>
                <a:cubicBezTo>
                  <a:pt x="456" y="332"/>
                  <a:pt x="464" y="338"/>
                  <a:pt x="503" y="309"/>
                </a:cubicBezTo>
                <a:cubicBezTo>
                  <a:pt x="528" y="292"/>
                  <a:pt x="544" y="293"/>
                  <a:pt x="621" y="327"/>
                </a:cubicBezTo>
                <a:cubicBezTo>
                  <a:pt x="754" y="386"/>
                  <a:pt x="760" y="397"/>
                  <a:pt x="770" y="578"/>
                </a:cubicBezTo>
                <a:lnTo>
                  <a:pt x="776" y="733"/>
                </a:lnTo>
                <a:lnTo>
                  <a:pt x="703" y="797"/>
                </a:lnTo>
                <a:cubicBezTo>
                  <a:pt x="663" y="832"/>
                  <a:pt x="626" y="860"/>
                  <a:pt x="621" y="860"/>
                </a:cubicBezTo>
                <a:cubicBezTo>
                  <a:pt x="616" y="860"/>
                  <a:pt x="546" y="839"/>
                  <a:pt x="464" y="8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0" name="Пермский край"/>
          <p:cNvSpPr>
            <a:spLocks/>
          </p:cNvSpPr>
          <p:nvPr/>
        </p:nvSpPr>
        <p:spPr bwMode="auto">
          <a:xfrm>
            <a:off x="2245438" y="3178910"/>
            <a:ext cx="524014" cy="472747"/>
          </a:xfrm>
          <a:custGeom>
            <a:avLst/>
            <a:gdLst/>
            <a:ahLst/>
            <a:cxnLst>
              <a:cxn ang="0">
                <a:pos x="446" y="1907"/>
              </a:cxn>
              <a:cxn ang="0">
                <a:pos x="376" y="1808"/>
              </a:cxn>
              <a:cxn ang="0">
                <a:pos x="320" y="1715"/>
              </a:cxn>
              <a:cxn ang="0">
                <a:pos x="228" y="1696"/>
              </a:cxn>
              <a:cxn ang="0">
                <a:pos x="97" y="1627"/>
              </a:cxn>
              <a:cxn ang="0">
                <a:pos x="9" y="1463"/>
              </a:cxn>
              <a:cxn ang="0">
                <a:pos x="75" y="1434"/>
              </a:cxn>
              <a:cxn ang="0">
                <a:pos x="134" y="1387"/>
              </a:cxn>
              <a:cxn ang="0">
                <a:pos x="198" y="1234"/>
              </a:cxn>
              <a:cxn ang="0">
                <a:pos x="262" y="1040"/>
              </a:cxn>
              <a:cxn ang="0">
                <a:pos x="318" y="843"/>
              </a:cxn>
              <a:cxn ang="0">
                <a:pos x="377" y="760"/>
              </a:cxn>
              <a:cxn ang="0">
                <a:pos x="379" y="648"/>
              </a:cxn>
              <a:cxn ang="0">
                <a:pos x="393" y="554"/>
              </a:cxn>
              <a:cxn ang="0">
                <a:pos x="574" y="384"/>
              </a:cxn>
              <a:cxn ang="0">
                <a:pos x="494" y="274"/>
              </a:cxn>
              <a:cxn ang="0">
                <a:pos x="409" y="93"/>
              </a:cxn>
              <a:cxn ang="0">
                <a:pos x="460" y="2"/>
              </a:cxn>
              <a:cxn ang="0">
                <a:pos x="561" y="7"/>
              </a:cxn>
              <a:cxn ang="0">
                <a:pos x="651" y="93"/>
              </a:cxn>
              <a:cxn ang="0">
                <a:pos x="819" y="207"/>
              </a:cxn>
              <a:cxn ang="0">
                <a:pos x="950" y="245"/>
              </a:cxn>
              <a:cxn ang="0">
                <a:pos x="1110" y="216"/>
              </a:cxn>
              <a:cxn ang="0">
                <a:pos x="1531" y="266"/>
              </a:cxn>
              <a:cxn ang="0">
                <a:pos x="1654" y="331"/>
              </a:cxn>
              <a:cxn ang="0">
                <a:pos x="1622" y="411"/>
              </a:cxn>
              <a:cxn ang="0">
                <a:pos x="1590" y="514"/>
              </a:cxn>
              <a:cxn ang="0">
                <a:pos x="1262" y="880"/>
              </a:cxn>
              <a:cxn ang="0">
                <a:pos x="1203" y="899"/>
              </a:cxn>
              <a:cxn ang="0">
                <a:pos x="1211" y="975"/>
              </a:cxn>
              <a:cxn ang="0">
                <a:pos x="1248" y="1107"/>
              </a:cxn>
              <a:cxn ang="0">
                <a:pos x="1249" y="1207"/>
              </a:cxn>
              <a:cxn ang="0">
                <a:pos x="1222" y="1295"/>
              </a:cxn>
              <a:cxn ang="0">
                <a:pos x="1131" y="1375"/>
              </a:cxn>
              <a:cxn ang="0">
                <a:pos x="998" y="1501"/>
              </a:cxn>
              <a:cxn ang="0">
                <a:pos x="902" y="1530"/>
              </a:cxn>
              <a:cxn ang="0">
                <a:pos x="808" y="1519"/>
              </a:cxn>
              <a:cxn ang="0">
                <a:pos x="768" y="1599"/>
              </a:cxn>
              <a:cxn ang="0">
                <a:pos x="726" y="1679"/>
              </a:cxn>
              <a:cxn ang="0">
                <a:pos x="635" y="1683"/>
              </a:cxn>
              <a:cxn ang="0">
                <a:pos x="542" y="1688"/>
              </a:cxn>
              <a:cxn ang="0">
                <a:pos x="518" y="1799"/>
              </a:cxn>
              <a:cxn ang="0">
                <a:pos x="446" y="1907"/>
              </a:cxn>
            </a:cxnLst>
            <a:rect l="0" t="0" r="r" b="b"/>
            <a:pathLst>
              <a:path w="1654" h="1931">
                <a:moveTo>
                  <a:pt x="446" y="1907"/>
                </a:moveTo>
                <a:cubicBezTo>
                  <a:pt x="436" y="1901"/>
                  <a:pt x="404" y="1856"/>
                  <a:pt x="376" y="1808"/>
                </a:cubicBezTo>
                <a:cubicBezTo>
                  <a:pt x="347" y="1759"/>
                  <a:pt x="321" y="1719"/>
                  <a:pt x="320" y="1715"/>
                </a:cubicBezTo>
                <a:cubicBezTo>
                  <a:pt x="316" y="1714"/>
                  <a:pt x="276" y="1704"/>
                  <a:pt x="228" y="1696"/>
                </a:cubicBezTo>
                <a:cubicBezTo>
                  <a:pt x="161" y="1683"/>
                  <a:pt x="132" y="1667"/>
                  <a:pt x="97" y="1627"/>
                </a:cubicBezTo>
                <a:cubicBezTo>
                  <a:pt x="57" y="1581"/>
                  <a:pt x="0" y="1472"/>
                  <a:pt x="9" y="1463"/>
                </a:cubicBezTo>
                <a:cubicBezTo>
                  <a:pt x="12" y="1461"/>
                  <a:pt x="41" y="1448"/>
                  <a:pt x="75" y="1434"/>
                </a:cubicBezTo>
                <a:cubicBezTo>
                  <a:pt x="107" y="1421"/>
                  <a:pt x="134" y="1400"/>
                  <a:pt x="134" y="1387"/>
                </a:cubicBezTo>
                <a:cubicBezTo>
                  <a:pt x="134" y="1376"/>
                  <a:pt x="163" y="1306"/>
                  <a:pt x="198" y="1234"/>
                </a:cubicBezTo>
                <a:cubicBezTo>
                  <a:pt x="238" y="1151"/>
                  <a:pt x="262" y="1079"/>
                  <a:pt x="262" y="1040"/>
                </a:cubicBezTo>
                <a:cubicBezTo>
                  <a:pt x="262" y="944"/>
                  <a:pt x="280" y="883"/>
                  <a:pt x="318" y="843"/>
                </a:cubicBezTo>
                <a:cubicBezTo>
                  <a:pt x="337" y="824"/>
                  <a:pt x="364" y="786"/>
                  <a:pt x="377" y="760"/>
                </a:cubicBezTo>
                <a:cubicBezTo>
                  <a:pt x="400" y="719"/>
                  <a:pt x="400" y="706"/>
                  <a:pt x="379" y="648"/>
                </a:cubicBezTo>
                <a:cubicBezTo>
                  <a:pt x="358" y="586"/>
                  <a:pt x="358" y="583"/>
                  <a:pt x="393" y="554"/>
                </a:cubicBezTo>
                <a:cubicBezTo>
                  <a:pt x="454" y="506"/>
                  <a:pt x="561" y="403"/>
                  <a:pt x="574" y="384"/>
                </a:cubicBezTo>
                <a:cubicBezTo>
                  <a:pt x="579" y="375"/>
                  <a:pt x="544" y="325"/>
                  <a:pt x="494" y="274"/>
                </a:cubicBezTo>
                <a:cubicBezTo>
                  <a:pt x="406" y="179"/>
                  <a:pt x="404" y="178"/>
                  <a:pt x="409" y="93"/>
                </a:cubicBezTo>
                <a:cubicBezTo>
                  <a:pt x="414" y="11"/>
                  <a:pt x="417" y="8"/>
                  <a:pt x="460" y="2"/>
                </a:cubicBezTo>
                <a:cubicBezTo>
                  <a:pt x="486" y="0"/>
                  <a:pt x="531" y="2"/>
                  <a:pt x="561" y="7"/>
                </a:cubicBezTo>
                <a:cubicBezTo>
                  <a:pt x="606" y="16"/>
                  <a:pt x="622" y="31"/>
                  <a:pt x="651" y="93"/>
                </a:cubicBezTo>
                <a:cubicBezTo>
                  <a:pt x="686" y="165"/>
                  <a:pt x="689" y="168"/>
                  <a:pt x="819" y="207"/>
                </a:cubicBezTo>
                <a:lnTo>
                  <a:pt x="950" y="245"/>
                </a:lnTo>
                <a:lnTo>
                  <a:pt x="1110" y="216"/>
                </a:lnTo>
                <a:cubicBezTo>
                  <a:pt x="1288" y="183"/>
                  <a:pt x="1310" y="186"/>
                  <a:pt x="1531" y="266"/>
                </a:cubicBezTo>
                <a:cubicBezTo>
                  <a:pt x="1598" y="290"/>
                  <a:pt x="1654" y="320"/>
                  <a:pt x="1654" y="331"/>
                </a:cubicBezTo>
                <a:cubicBezTo>
                  <a:pt x="1654" y="343"/>
                  <a:pt x="1640" y="379"/>
                  <a:pt x="1622" y="411"/>
                </a:cubicBezTo>
                <a:cubicBezTo>
                  <a:pt x="1604" y="445"/>
                  <a:pt x="1590" y="490"/>
                  <a:pt x="1590" y="514"/>
                </a:cubicBezTo>
                <a:cubicBezTo>
                  <a:pt x="1590" y="587"/>
                  <a:pt x="1358" y="848"/>
                  <a:pt x="1262" y="880"/>
                </a:cubicBezTo>
                <a:lnTo>
                  <a:pt x="1203" y="899"/>
                </a:lnTo>
                <a:lnTo>
                  <a:pt x="1211" y="975"/>
                </a:lnTo>
                <a:cubicBezTo>
                  <a:pt x="1216" y="1016"/>
                  <a:pt x="1232" y="1075"/>
                  <a:pt x="1248" y="1107"/>
                </a:cubicBezTo>
                <a:cubicBezTo>
                  <a:pt x="1273" y="1162"/>
                  <a:pt x="1273" y="1168"/>
                  <a:pt x="1249" y="1207"/>
                </a:cubicBezTo>
                <a:cubicBezTo>
                  <a:pt x="1235" y="1229"/>
                  <a:pt x="1222" y="1267"/>
                  <a:pt x="1222" y="1295"/>
                </a:cubicBezTo>
                <a:cubicBezTo>
                  <a:pt x="1222" y="1338"/>
                  <a:pt x="1214" y="1344"/>
                  <a:pt x="1131" y="1375"/>
                </a:cubicBezTo>
                <a:cubicBezTo>
                  <a:pt x="1028" y="1413"/>
                  <a:pt x="998" y="1442"/>
                  <a:pt x="998" y="1501"/>
                </a:cubicBezTo>
                <a:cubicBezTo>
                  <a:pt x="998" y="1539"/>
                  <a:pt x="996" y="1539"/>
                  <a:pt x="902" y="1530"/>
                </a:cubicBezTo>
                <a:lnTo>
                  <a:pt x="808" y="1519"/>
                </a:lnTo>
                <a:lnTo>
                  <a:pt x="768" y="1599"/>
                </a:lnTo>
                <a:lnTo>
                  <a:pt x="726" y="1679"/>
                </a:lnTo>
                <a:lnTo>
                  <a:pt x="635" y="1683"/>
                </a:lnTo>
                <a:lnTo>
                  <a:pt x="542" y="1688"/>
                </a:lnTo>
                <a:lnTo>
                  <a:pt x="518" y="1799"/>
                </a:lnTo>
                <a:cubicBezTo>
                  <a:pt x="494" y="1907"/>
                  <a:pt x="478" y="1931"/>
                  <a:pt x="446" y="19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1" name="Приморский край"/>
          <p:cNvSpPr>
            <a:spLocks/>
          </p:cNvSpPr>
          <p:nvPr/>
        </p:nvSpPr>
        <p:spPr bwMode="auto">
          <a:xfrm>
            <a:off x="7699261" y="3780580"/>
            <a:ext cx="351038" cy="714980"/>
          </a:xfrm>
          <a:custGeom>
            <a:avLst/>
            <a:gdLst/>
            <a:ahLst/>
            <a:cxnLst>
              <a:cxn ang="0">
                <a:pos x="277" y="2916"/>
              </a:cxn>
              <a:cxn ang="0">
                <a:pos x="320" y="2784"/>
              </a:cxn>
              <a:cxn ang="0">
                <a:pos x="384" y="2644"/>
              </a:cxn>
              <a:cxn ang="0">
                <a:pos x="280" y="2459"/>
              </a:cxn>
              <a:cxn ang="0">
                <a:pos x="88" y="2224"/>
              </a:cxn>
              <a:cxn ang="0">
                <a:pos x="0" y="2128"/>
              </a:cxn>
              <a:cxn ang="0">
                <a:pos x="68" y="1926"/>
              </a:cxn>
              <a:cxn ang="0">
                <a:pos x="189" y="1889"/>
              </a:cxn>
              <a:cxn ang="0">
                <a:pos x="384" y="1819"/>
              </a:cxn>
              <a:cxn ang="0">
                <a:pos x="362" y="1737"/>
              </a:cxn>
              <a:cxn ang="0">
                <a:pos x="328" y="1505"/>
              </a:cxn>
              <a:cxn ang="0">
                <a:pos x="279" y="1251"/>
              </a:cxn>
              <a:cxn ang="0">
                <a:pos x="253" y="1121"/>
              </a:cxn>
              <a:cxn ang="0">
                <a:pos x="295" y="1099"/>
              </a:cxn>
              <a:cxn ang="0">
                <a:pos x="298" y="1038"/>
              </a:cxn>
              <a:cxn ang="0">
                <a:pos x="314" y="923"/>
              </a:cxn>
              <a:cxn ang="0">
                <a:pos x="356" y="849"/>
              </a:cxn>
              <a:cxn ang="0">
                <a:pos x="602" y="849"/>
              </a:cxn>
              <a:cxn ang="0">
                <a:pos x="690" y="771"/>
              </a:cxn>
              <a:cxn ang="0">
                <a:pos x="776" y="692"/>
              </a:cxn>
              <a:cxn ang="0">
                <a:pos x="733" y="603"/>
              </a:cxn>
              <a:cxn ang="0">
                <a:pos x="690" y="515"/>
              </a:cxn>
              <a:cxn ang="0">
                <a:pos x="749" y="510"/>
              </a:cxn>
              <a:cxn ang="0">
                <a:pos x="818" y="465"/>
              </a:cxn>
              <a:cxn ang="0">
                <a:pos x="816" y="233"/>
              </a:cxn>
              <a:cxn ang="0">
                <a:pos x="743" y="240"/>
              </a:cxn>
              <a:cxn ang="0">
                <a:pos x="639" y="232"/>
              </a:cxn>
              <a:cxn ang="0">
                <a:pos x="592" y="195"/>
              </a:cxn>
              <a:cxn ang="0">
                <a:pos x="658" y="91"/>
              </a:cxn>
              <a:cxn ang="0">
                <a:pos x="724" y="0"/>
              </a:cxn>
              <a:cxn ang="0">
                <a:pos x="797" y="52"/>
              </a:cxn>
              <a:cxn ang="0">
                <a:pos x="877" y="150"/>
              </a:cxn>
              <a:cxn ang="0">
                <a:pos x="935" y="216"/>
              </a:cxn>
              <a:cxn ang="0">
                <a:pos x="997" y="299"/>
              </a:cxn>
              <a:cxn ang="0">
                <a:pos x="1040" y="497"/>
              </a:cxn>
              <a:cxn ang="0">
                <a:pos x="1084" y="1297"/>
              </a:cxn>
              <a:cxn ang="0">
                <a:pos x="1092" y="1961"/>
              </a:cxn>
              <a:cxn ang="0">
                <a:pos x="989" y="2185"/>
              </a:cxn>
              <a:cxn ang="0">
                <a:pos x="887" y="2408"/>
              </a:cxn>
              <a:cxn ang="0">
                <a:pos x="690" y="2467"/>
              </a:cxn>
              <a:cxn ang="0">
                <a:pos x="474" y="2544"/>
              </a:cxn>
              <a:cxn ang="0">
                <a:pos x="445" y="2672"/>
              </a:cxn>
              <a:cxn ang="0">
                <a:pos x="407" y="2856"/>
              </a:cxn>
              <a:cxn ang="0">
                <a:pos x="336" y="2929"/>
              </a:cxn>
              <a:cxn ang="0">
                <a:pos x="277" y="2916"/>
              </a:cxn>
            </a:cxnLst>
            <a:rect l="0" t="0" r="r" b="b"/>
            <a:pathLst>
              <a:path w="1092" h="2929">
                <a:moveTo>
                  <a:pt x="277" y="2916"/>
                </a:moveTo>
                <a:cubicBezTo>
                  <a:pt x="263" y="2907"/>
                  <a:pt x="274" y="2872"/>
                  <a:pt x="320" y="2784"/>
                </a:cubicBezTo>
                <a:cubicBezTo>
                  <a:pt x="356" y="2718"/>
                  <a:pt x="384" y="2656"/>
                  <a:pt x="384" y="2644"/>
                </a:cubicBezTo>
                <a:cubicBezTo>
                  <a:pt x="384" y="2633"/>
                  <a:pt x="338" y="2550"/>
                  <a:pt x="280" y="2459"/>
                </a:cubicBezTo>
                <a:cubicBezTo>
                  <a:pt x="208" y="2342"/>
                  <a:pt x="151" y="2273"/>
                  <a:pt x="88" y="2224"/>
                </a:cubicBezTo>
                <a:cubicBezTo>
                  <a:pt x="40" y="2185"/>
                  <a:pt x="0" y="2142"/>
                  <a:pt x="0" y="2128"/>
                </a:cubicBezTo>
                <a:cubicBezTo>
                  <a:pt x="0" y="2096"/>
                  <a:pt x="48" y="1950"/>
                  <a:pt x="68" y="1926"/>
                </a:cubicBezTo>
                <a:cubicBezTo>
                  <a:pt x="76" y="1916"/>
                  <a:pt x="130" y="1900"/>
                  <a:pt x="189" y="1889"/>
                </a:cubicBezTo>
                <a:cubicBezTo>
                  <a:pt x="317" y="1868"/>
                  <a:pt x="384" y="1844"/>
                  <a:pt x="384" y="1819"/>
                </a:cubicBezTo>
                <a:cubicBezTo>
                  <a:pt x="384" y="1809"/>
                  <a:pt x="375" y="1772"/>
                  <a:pt x="362" y="1737"/>
                </a:cubicBezTo>
                <a:cubicBezTo>
                  <a:pt x="349" y="1702"/>
                  <a:pt x="335" y="1596"/>
                  <a:pt x="328" y="1505"/>
                </a:cubicBezTo>
                <a:cubicBezTo>
                  <a:pt x="320" y="1379"/>
                  <a:pt x="308" y="1315"/>
                  <a:pt x="279" y="1251"/>
                </a:cubicBezTo>
                <a:cubicBezTo>
                  <a:pt x="239" y="1161"/>
                  <a:pt x="231" y="1121"/>
                  <a:pt x="253" y="1121"/>
                </a:cubicBezTo>
                <a:cubicBezTo>
                  <a:pt x="261" y="1121"/>
                  <a:pt x="279" y="1112"/>
                  <a:pt x="295" y="1099"/>
                </a:cubicBezTo>
                <a:cubicBezTo>
                  <a:pt x="324" y="1080"/>
                  <a:pt x="324" y="1075"/>
                  <a:pt x="298" y="1038"/>
                </a:cubicBezTo>
                <a:cubicBezTo>
                  <a:pt x="274" y="1000"/>
                  <a:pt x="274" y="995"/>
                  <a:pt x="314" y="923"/>
                </a:cubicBezTo>
                <a:lnTo>
                  <a:pt x="356" y="849"/>
                </a:lnTo>
                <a:lnTo>
                  <a:pt x="602" y="849"/>
                </a:lnTo>
                <a:lnTo>
                  <a:pt x="690" y="771"/>
                </a:lnTo>
                <a:lnTo>
                  <a:pt x="776" y="692"/>
                </a:lnTo>
                <a:lnTo>
                  <a:pt x="733" y="603"/>
                </a:lnTo>
                <a:lnTo>
                  <a:pt x="690" y="515"/>
                </a:lnTo>
                <a:lnTo>
                  <a:pt x="749" y="510"/>
                </a:lnTo>
                <a:cubicBezTo>
                  <a:pt x="796" y="505"/>
                  <a:pt x="810" y="497"/>
                  <a:pt x="818" y="465"/>
                </a:cubicBezTo>
                <a:cubicBezTo>
                  <a:pt x="836" y="403"/>
                  <a:pt x="834" y="244"/>
                  <a:pt x="816" y="233"/>
                </a:cubicBezTo>
                <a:cubicBezTo>
                  <a:pt x="808" y="227"/>
                  <a:pt x="775" y="230"/>
                  <a:pt x="743" y="240"/>
                </a:cubicBezTo>
                <a:cubicBezTo>
                  <a:pt x="698" y="252"/>
                  <a:pt x="674" y="249"/>
                  <a:pt x="639" y="232"/>
                </a:cubicBezTo>
                <a:cubicBezTo>
                  <a:pt x="613" y="219"/>
                  <a:pt x="592" y="203"/>
                  <a:pt x="592" y="195"/>
                </a:cubicBezTo>
                <a:cubicBezTo>
                  <a:pt x="592" y="188"/>
                  <a:pt x="621" y="140"/>
                  <a:pt x="658" y="91"/>
                </a:cubicBezTo>
                <a:lnTo>
                  <a:pt x="724" y="0"/>
                </a:lnTo>
                <a:lnTo>
                  <a:pt x="797" y="52"/>
                </a:lnTo>
                <a:cubicBezTo>
                  <a:pt x="850" y="91"/>
                  <a:pt x="874" y="120"/>
                  <a:pt x="877" y="150"/>
                </a:cubicBezTo>
                <a:cubicBezTo>
                  <a:pt x="882" y="182"/>
                  <a:pt x="896" y="200"/>
                  <a:pt x="935" y="216"/>
                </a:cubicBezTo>
                <a:cubicBezTo>
                  <a:pt x="978" y="233"/>
                  <a:pt x="989" y="248"/>
                  <a:pt x="997" y="299"/>
                </a:cubicBezTo>
                <a:cubicBezTo>
                  <a:pt x="1004" y="332"/>
                  <a:pt x="1023" y="422"/>
                  <a:pt x="1040" y="497"/>
                </a:cubicBezTo>
                <a:cubicBezTo>
                  <a:pt x="1072" y="620"/>
                  <a:pt x="1076" y="691"/>
                  <a:pt x="1084" y="1297"/>
                </a:cubicBezTo>
                <a:lnTo>
                  <a:pt x="1092" y="1961"/>
                </a:lnTo>
                <a:lnTo>
                  <a:pt x="989" y="2185"/>
                </a:lnTo>
                <a:lnTo>
                  <a:pt x="887" y="2408"/>
                </a:lnTo>
                <a:lnTo>
                  <a:pt x="690" y="2467"/>
                </a:lnTo>
                <a:cubicBezTo>
                  <a:pt x="583" y="2500"/>
                  <a:pt x="485" y="2534"/>
                  <a:pt x="474" y="2544"/>
                </a:cubicBezTo>
                <a:cubicBezTo>
                  <a:pt x="461" y="2553"/>
                  <a:pt x="450" y="2609"/>
                  <a:pt x="445" y="2672"/>
                </a:cubicBezTo>
                <a:cubicBezTo>
                  <a:pt x="440" y="2732"/>
                  <a:pt x="423" y="2814"/>
                  <a:pt x="407" y="2856"/>
                </a:cubicBezTo>
                <a:cubicBezTo>
                  <a:pt x="383" y="2915"/>
                  <a:pt x="368" y="2929"/>
                  <a:pt x="336" y="2929"/>
                </a:cubicBezTo>
                <a:cubicBezTo>
                  <a:pt x="314" y="2928"/>
                  <a:pt x="288" y="2923"/>
                  <a:pt x="277" y="29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2" name="Псковская область"/>
          <p:cNvSpPr>
            <a:spLocks/>
          </p:cNvSpPr>
          <p:nvPr/>
        </p:nvSpPr>
        <p:spPr bwMode="auto">
          <a:xfrm>
            <a:off x="958294" y="2588953"/>
            <a:ext cx="249288" cy="300839"/>
          </a:xfrm>
          <a:custGeom>
            <a:avLst/>
            <a:gdLst/>
            <a:ahLst/>
            <a:cxnLst>
              <a:cxn ang="0">
                <a:pos x="193" y="1171"/>
              </a:cxn>
              <a:cxn ang="0">
                <a:pos x="9" y="677"/>
              </a:cxn>
              <a:cxn ang="0">
                <a:pos x="251" y="267"/>
              </a:cxn>
              <a:cxn ang="0">
                <a:pos x="324" y="240"/>
              </a:cxn>
              <a:cxn ang="0">
                <a:pos x="492" y="114"/>
              </a:cxn>
              <a:cxn ang="0">
                <a:pos x="670" y="0"/>
              </a:cxn>
              <a:cxn ang="0">
                <a:pos x="776" y="283"/>
              </a:cxn>
              <a:cxn ang="0">
                <a:pos x="787" y="400"/>
              </a:cxn>
              <a:cxn ang="0">
                <a:pos x="747" y="400"/>
              </a:cxn>
              <a:cxn ang="0">
                <a:pos x="675" y="515"/>
              </a:cxn>
              <a:cxn ang="0">
                <a:pos x="694" y="616"/>
              </a:cxn>
              <a:cxn ang="0">
                <a:pos x="630" y="728"/>
              </a:cxn>
              <a:cxn ang="0">
                <a:pos x="400" y="1063"/>
              </a:cxn>
              <a:cxn ang="0">
                <a:pos x="382" y="1163"/>
              </a:cxn>
              <a:cxn ang="0">
                <a:pos x="252" y="1232"/>
              </a:cxn>
              <a:cxn ang="0">
                <a:pos x="193" y="1171"/>
              </a:cxn>
            </a:cxnLst>
            <a:rect l="0" t="0" r="r" b="b"/>
            <a:pathLst>
              <a:path w="787" h="1232">
                <a:moveTo>
                  <a:pt x="193" y="1171"/>
                </a:moveTo>
                <a:cubicBezTo>
                  <a:pt x="123" y="1034"/>
                  <a:pt x="0" y="704"/>
                  <a:pt x="9" y="677"/>
                </a:cubicBezTo>
                <a:cubicBezTo>
                  <a:pt x="24" y="635"/>
                  <a:pt x="222" y="301"/>
                  <a:pt x="251" y="267"/>
                </a:cubicBezTo>
                <a:cubicBezTo>
                  <a:pt x="264" y="253"/>
                  <a:pt x="297" y="240"/>
                  <a:pt x="324" y="240"/>
                </a:cubicBezTo>
                <a:cubicBezTo>
                  <a:pt x="392" y="240"/>
                  <a:pt x="432" y="210"/>
                  <a:pt x="492" y="114"/>
                </a:cubicBezTo>
                <a:cubicBezTo>
                  <a:pt x="542" y="37"/>
                  <a:pt x="601" y="0"/>
                  <a:pt x="670" y="0"/>
                </a:cubicBezTo>
                <a:cubicBezTo>
                  <a:pt x="708" y="0"/>
                  <a:pt x="763" y="146"/>
                  <a:pt x="776" y="283"/>
                </a:cubicBezTo>
                <a:lnTo>
                  <a:pt x="787" y="400"/>
                </a:lnTo>
                <a:lnTo>
                  <a:pt x="747" y="400"/>
                </a:lnTo>
                <a:cubicBezTo>
                  <a:pt x="688" y="400"/>
                  <a:pt x="665" y="437"/>
                  <a:pt x="675" y="515"/>
                </a:cubicBezTo>
                <a:cubicBezTo>
                  <a:pt x="680" y="554"/>
                  <a:pt x="688" y="599"/>
                  <a:pt x="694" y="616"/>
                </a:cubicBezTo>
                <a:cubicBezTo>
                  <a:pt x="700" y="639"/>
                  <a:pt x="683" y="669"/>
                  <a:pt x="630" y="728"/>
                </a:cubicBezTo>
                <a:cubicBezTo>
                  <a:pt x="435" y="939"/>
                  <a:pt x="417" y="965"/>
                  <a:pt x="400" y="1063"/>
                </a:cubicBezTo>
                <a:cubicBezTo>
                  <a:pt x="390" y="1115"/>
                  <a:pt x="382" y="1160"/>
                  <a:pt x="382" y="1163"/>
                </a:cubicBezTo>
                <a:cubicBezTo>
                  <a:pt x="382" y="1176"/>
                  <a:pt x="276" y="1232"/>
                  <a:pt x="252" y="1232"/>
                </a:cubicBezTo>
                <a:cubicBezTo>
                  <a:pt x="238" y="1232"/>
                  <a:pt x="211" y="1205"/>
                  <a:pt x="193" y="11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3" name="Республика Адыгея"/>
          <p:cNvSpPr>
            <a:spLocks/>
          </p:cNvSpPr>
          <p:nvPr/>
        </p:nvSpPr>
        <p:spPr bwMode="auto">
          <a:xfrm>
            <a:off x="530955" y="3882161"/>
            <a:ext cx="106837" cy="144558"/>
          </a:xfrm>
          <a:custGeom>
            <a:avLst/>
            <a:gdLst>
              <a:gd name="T0" fmla="*/ 30 w 21"/>
              <a:gd name="T1" fmla="*/ 556 h 37"/>
              <a:gd name="T2" fmla="*/ 3 w 21"/>
              <a:gd name="T3" fmla="*/ 500 h 37"/>
              <a:gd name="T4" fmla="*/ 35 w 21"/>
              <a:gd name="T5" fmla="*/ 489 h 37"/>
              <a:gd name="T6" fmla="*/ 96 w 21"/>
              <a:gd name="T7" fmla="*/ 473 h 37"/>
              <a:gd name="T8" fmla="*/ 101 w 21"/>
              <a:gd name="T9" fmla="*/ 425 h 37"/>
              <a:gd name="T10" fmla="*/ 142 w 21"/>
              <a:gd name="T11" fmla="*/ 321 h 37"/>
              <a:gd name="T12" fmla="*/ 232 w 21"/>
              <a:gd name="T13" fmla="*/ 200 h 37"/>
              <a:gd name="T14" fmla="*/ 168 w 21"/>
              <a:gd name="T15" fmla="*/ 185 h 37"/>
              <a:gd name="T16" fmla="*/ 22 w 21"/>
              <a:gd name="T17" fmla="*/ 60 h 37"/>
              <a:gd name="T18" fmla="*/ 80 w 21"/>
              <a:gd name="T19" fmla="*/ 46 h 37"/>
              <a:gd name="T20" fmla="*/ 194 w 21"/>
              <a:gd name="T21" fmla="*/ 89 h 37"/>
              <a:gd name="T22" fmla="*/ 282 w 21"/>
              <a:gd name="T23" fmla="*/ 145 h 37"/>
              <a:gd name="T24" fmla="*/ 307 w 21"/>
              <a:gd name="T25" fmla="*/ 435 h 37"/>
              <a:gd name="T26" fmla="*/ 272 w 21"/>
              <a:gd name="T27" fmla="*/ 412 h 37"/>
              <a:gd name="T28" fmla="*/ 234 w 21"/>
              <a:gd name="T29" fmla="*/ 361 h 37"/>
              <a:gd name="T30" fmla="*/ 144 w 21"/>
              <a:gd name="T31" fmla="*/ 481 h 37"/>
              <a:gd name="T32" fmla="*/ 62 w 21"/>
              <a:gd name="T33" fmla="*/ 601 h 37"/>
              <a:gd name="T34" fmla="*/ 30 w 21"/>
              <a:gd name="T35" fmla="*/ 55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"/>
              <a:gd name="T55" fmla="*/ 0 h 37"/>
              <a:gd name="T56" fmla="*/ 330 w 21"/>
              <a:gd name="T57" fmla="*/ 601 h 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" h="37">
                <a:moveTo>
                  <a:pt x="2" y="34"/>
                </a:moveTo>
                <a:cubicBezTo>
                  <a:pt x="1" y="33"/>
                  <a:pt x="0" y="31"/>
                  <a:pt x="0" y="31"/>
                </a:cubicBezTo>
                <a:cubicBezTo>
                  <a:pt x="0" y="30"/>
                  <a:pt x="1" y="30"/>
                  <a:pt x="2" y="30"/>
                </a:cubicBezTo>
                <a:cubicBezTo>
                  <a:pt x="4" y="30"/>
                  <a:pt x="5" y="30"/>
                  <a:pt x="6" y="29"/>
                </a:cubicBezTo>
                <a:cubicBezTo>
                  <a:pt x="7" y="28"/>
                  <a:pt x="7" y="28"/>
                  <a:pt x="6" y="26"/>
                </a:cubicBezTo>
                <a:cubicBezTo>
                  <a:pt x="4" y="23"/>
                  <a:pt x="5" y="22"/>
                  <a:pt x="9" y="20"/>
                </a:cubicBezTo>
                <a:cubicBezTo>
                  <a:pt x="13" y="18"/>
                  <a:pt x="16" y="14"/>
                  <a:pt x="15" y="12"/>
                </a:cubicBezTo>
                <a:cubicBezTo>
                  <a:pt x="14" y="12"/>
                  <a:pt x="13" y="11"/>
                  <a:pt x="11" y="11"/>
                </a:cubicBezTo>
                <a:cubicBezTo>
                  <a:pt x="7" y="11"/>
                  <a:pt x="2" y="8"/>
                  <a:pt x="1" y="4"/>
                </a:cubicBezTo>
                <a:cubicBezTo>
                  <a:pt x="1" y="0"/>
                  <a:pt x="2" y="0"/>
                  <a:pt x="5" y="3"/>
                </a:cubicBezTo>
                <a:cubicBezTo>
                  <a:pt x="7" y="5"/>
                  <a:pt x="9" y="5"/>
                  <a:pt x="12" y="5"/>
                </a:cubicBezTo>
                <a:cubicBezTo>
                  <a:pt x="16" y="5"/>
                  <a:pt x="16" y="6"/>
                  <a:pt x="18" y="9"/>
                </a:cubicBezTo>
                <a:cubicBezTo>
                  <a:pt x="20" y="14"/>
                  <a:pt x="21" y="24"/>
                  <a:pt x="20" y="27"/>
                </a:cubicBezTo>
                <a:cubicBezTo>
                  <a:pt x="19" y="28"/>
                  <a:pt x="18" y="28"/>
                  <a:pt x="17" y="25"/>
                </a:cubicBezTo>
                <a:cubicBezTo>
                  <a:pt x="17" y="24"/>
                  <a:pt x="16" y="22"/>
                  <a:pt x="15" y="22"/>
                </a:cubicBezTo>
                <a:cubicBezTo>
                  <a:pt x="14" y="22"/>
                  <a:pt x="12" y="25"/>
                  <a:pt x="9" y="30"/>
                </a:cubicBezTo>
                <a:cubicBezTo>
                  <a:pt x="7" y="34"/>
                  <a:pt x="4" y="37"/>
                  <a:pt x="4" y="37"/>
                </a:cubicBezTo>
                <a:cubicBezTo>
                  <a:pt x="4" y="37"/>
                  <a:pt x="3" y="36"/>
                  <a:pt x="2" y="34"/>
                </a:cubicBezTo>
                <a:cubicBezTo>
                  <a:pt x="2" y="34"/>
                  <a:pt x="2" y="34"/>
                  <a:pt x="2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54" name="Республика Алтай"/>
          <p:cNvSpPr>
            <a:spLocks/>
          </p:cNvSpPr>
          <p:nvPr/>
        </p:nvSpPr>
        <p:spPr bwMode="auto">
          <a:xfrm>
            <a:off x="4010808" y="4351001"/>
            <a:ext cx="401914" cy="296931"/>
          </a:xfrm>
          <a:custGeom>
            <a:avLst/>
            <a:gdLst/>
            <a:ahLst/>
            <a:cxnLst>
              <a:cxn ang="0">
                <a:pos x="760" y="1204"/>
              </a:cxn>
              <a:cxn ang="0">
                <a:pos x="660" y="1124"/>
              </a:cxn>
              <a:cxn ang="0">
                <a:pos x="604" y="1024"/>
              </a:cxn>
              <a:cxn ang="0">
                <a:pos x="508" y="1001"/>
              </a:cxn>
              <a:cxn ang="0">
                <a:pos x="260" y="1011"/>
              </a:cxn>
              <a:cxn ang="0">
                <a:pos x="14" y="684"/>
              </a:cxn>
              <a:cxn ang="0">
                <a:pos x="60" y="673"/>
              </a:cxn>
              <a:cxn ang="0">
                <a:pos x="120" y="608"/>
              </a:cxn>
              <a:cxn ang="0">
                <a:pos x="115" y="528"/>
              </a:cxn>
              <a:cxn ang="0">
                <a:pos x="169" y="428"/>
              </a:cxn>
              <a:cxn ang="0">
                <a:pos x="371" y="289"/>
              </a:cxn>
              <a:cxn ang="0">
                <a:pos x="552" y="208"/>
              </a:cxn>
              <a:cxn ang="0">
                <a:pos x="652" y="121"/>
              </a:cxn>
              <a:cxn ang="0">
                <a:pos x="819" y="32"/>
              </a:cxn>
              <a:cxn ang="0">
                <a:pos x="961" y="72"/>
              </a:cxn>
              <a:cxn ang="0">
                <a:pos x="913" y="177"/>
              </a:cxn>
              <a:cxn ang="0">
                <a:pos x="872" y="328"/>
              </a:cxn>
              <a:cxn ang="0">
                <a:pos x="876" y="440"/>
              </a:cxn>
              <a:cxn ang="0">
                <a:pos x="947" y="460"/>
              </a:cxn>
              <a:cxn ang="0">
                <a:pos x="1052" y="457"/>
              </a:cxn>
              <a:cxn ang="0">
                <a:pos x="1137" y="542"/>
              </a:cxn>
              <a:cxn ang="0">
                <a:pos x="1222" y="708"/>
              </a:cxn>
              <a:cxn ang="0">
                <a:pos x="1259" y="769"/>
              </a:cxn>
              <a:cxn ang="0">
                <a:pos x="1214" y="816"/>
              </a:cxn>
              <a:cxn ang="0">
                <a:pos x="1168" y="864"/>
              </a:cxn>
              <a:cxn ang="0">
                <a:pos x="1217" y="920"/>
              </a:cxn>
              <a:cxn ang="0">
                <a:pos x="1232" y="1028"/>
              </a:cxn>
              <a:cxn ang="0">
                <a:pos x="1078" y="1067"/>
              </a:cxn>
              <a:cxn ang="0">
                <a:pos x="896" y="1156"/>
              </a:cxn>
              <a:cxn ang="0">
                <a:pos x="830" y="1214"/>
              </a:cxn>
              <a:cxn ang="0">
                <a:pos x="760" y="1204"/>
              </a:cxn>
            </a:cxnLst>
            <a:rect l="0" t="0" r="r" b="b"/>
            <a:pathLst>
              <a:path w="1270" h="1216">
                <a:moveTo>
                  <a:pt x="760" y="1204"/>
                </a:moveTo>
                <a:cubicBezTo>
                  <a:pt x="716" y="1200"/>
                  <a:pt x="697" y="1184"/>
                  <a:pt x="660" y="1124"/>
                </a:cubicBezTo>
                <a:cubicBezTo>
                  <a:pt x="633" y="1084"/>
                  <a:pt x="609" y="1038"/>
                  <a:pt x="604" y="1024"/>
                </a:cubicBezTo>
                <a:cubicBezTo>
                  <a:pt x="592" y="984"/>
                  <a:pt x="558" y="976"/>
                  <a:pt x="508" y="1001"/>
                </a:cubicBezTo>
                <a:cubicBezTo>
                  <a:pt x="464" y="1025"/>
                  <a:pt x="331" y="1030"/>
                  <a:pt x="260" y="1011"/>
                </a:cubicBezTo>
                <a:cubicBezTo>
                  <a:pt x="219" y="1000"/>
                  <a:pt x="0" y="708"/>
                  <a:pt x="14" y="684"/>
                </a:cubicBezTo>
                <a:cubicBezTo>
                  <a:pt x="19" y="678"/>
                  <a:pt x="40" y="673"/>
                  <a:pt x="60" y="673"/>
                </a:cubicBezTo>
                <a:cubicBezTo>
                  <a:pt x="92" y="673"/>
                  <a:pt x="104" y="660"/>
                  <a:pt x="120" y="608"/>
                </a:cubicBezTo>
                <a:cubicBezTo>
                  <a:pt x="136" y="552"/>
                  <a:pt x="136" y="539"/>
                  <a:pt x="115" y="528"/>
                </a:cubicBezTo>
                <a:cubicBezTo>
                  <a:pt x="27" y="476"/>
                  <a:pt x="28" y="475"/>
                  <a:pt x="169" y="428"/>
                </a:cubicBezTo>
                <a:cubicBezTo>
                  <a:pt x="300" y="385"/>
                  <a:pt x="307" y="380"/>
                  <a:pt x="371" y="289"/>
                </a:cubicBezTo>
                <a:cubicBezTo>
                  <a:pt x="441" y="188"/>
                  <a:pt x="452" y="184"/>
                  <a:pt x="552" y="208"/>
                </a:cubicBezTo>
                <a:cubicBezTo>
                  <a:pt x="622" y="224"/>
                  <a:pt x="635" y="212"/>
                  <a:pt x="652" y="121"/>
                </a:cubicBezTo>
                <a:cubicBezTo>
                  <a:pt x="673" y="1"/>
                  <a:pt x="675" y="0"/>
                  <a:pt x="819" y="32"/>
                </a:cubicBezTo>
                <a:cubicBezTo>
                  <a:pt x="888" y="48"/>
                  <a:pt x="952" y="65"/>
                  <a:pt x="961" y="72"/>
                </a:cubicBezTo>
                <a:cubicBezTo>
                  <a:pt x="987" y="86"/>
                  <a:pt x="966" y="131"/>
                  <a:pt x="913" y="177"/>
                </a:cubicBezTo>
                <a:cubicBezTo>
                  <a:pt x="868" y="214"/>
                  <a:pt x="867" y="222"/>
                  <a:pt x="872" y="328"/>
                </a:cubicBezTo>
                <a:lnTo>
                  <a:pt x="876" y="440"/>
                </a:lnTo>
                <a:lnTo>
                  <a:pt x="947" y="460"/>
                </a:lnTo>
                <a:cubicBezTo>
                  <a:pt x="1008" y="476"/>
                  <a:pt x="1024" y="476"/>
                  <a:pt x="1052" y="457"/>
                </a:cubicBezTo>
                <a:cubicBezTo>
                  <a:pt x="1086" y="436"/>
                  <a:pt x="1089" y="440"/>
                  <a:pt x="1137" y="542"/>
                </a:cubicBezTo>
                <a:cubicBezTo>
                  <a:pt x="1164" y="601"/>
                  <a:pt x="1203" y="676"/>
                  <a:pt x="1222" y="708"/>
                </a:cubicBezTo>
                <a:lnTo>
                  <a:pt x="1259" y="769"/>
                </a:lnTo>
                <a:lnTo>
                  <a:pt x="1214" y="816"/>
                </a:lnTo>
                <a:lnTo>
                  <a:pt x="1168" y="864"/>
                </a:lnTo>
                <a:lnTo>
                  <a:pt x="1217" y="920"/>
                </a:lnTo>
                <a:cubicBezTo>
                  <a:pt x="1265" y="974"/>
                  <a:pt x="1270" y="1016"/>
                  <a:pt x="1232" y="1028"/>
                </a:cubicBezTo>
                <a:cubicBezTo>
                  <a:pt x="1220" y="1033"/>
                  <a:pt x="1152" y="1049"/>
                  <a:pt x="1078" y="1067"/>
                </a:cubicBezTo>
                <a:cubicBezTo>
                  <a:pt x="960" y="1094"/>
                  <a:pt x="939" y="1104"/>
                  <a:pt x="896" y="1156"/>
                </a:cubicBezTo>
                <a:cubicBezTo>
                  <a:pt x="868" y="1190"/>
                  <a:pt x="840" y="1216"/>
                  <a:pt x="830" y="1214"/>
                </a:cubicBezTo>
                <a:cubicBezTo>
                  <a:pt x="820" y="1212"/>
                  <a:pt x="788" y="1209"/>
                  <a:pt x="760" y="12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5" name="Республика Башкортостан"/>
          <p:cNvSpPr>
            <a:spLocks/>
          </p:cNvSpPr>
          <p:nvPr/>
        </p:nvSpPr>
        <p:spPr bwMode="auto">
          <a:xfrm>
            <a:off x="2062287" y="3573508"/>
            <a:ext cx="447702" cy="453212"/>
          </a:xfrm>
          <a:custGeom>
            <a:avLst/>
            <a:gdLst/>
            <a:ahLst/>
            <a:cxnLst>
              <a:cxn ang="0">
                <a:pos x="507" y="1803"/>
              </a:cxn>
              <a:cxn ang="0">
                <a:pos x="406" y="1771"/>
              </a:cxn>
              <a:cxn ang="0">
                <a:pos x="237" y="1781"/>
              </a:cxn>
              <a:cxn ang="0">
                <a:pos x="245" y="1717"/>
              </a:cxn>
              <a:cxn ang="0">
                <a:pos x="246" y="1627"/>
              </a:cxn>
              <a:cxn ang="0">
                <a:pos x="259" y="1505"/>
              </a:cxn>
              <a:cxn ang="0">
                <a:pos x="210" y="1374"/>
              </a:cxn>
              <a:cxn ang="0">
                <a:pos x="131" y="1374"/>
              </a:cxn>
              <a:cxn ang="0">
                <a:pos x="139" y="1289"/>
              </a:cxn>
              <a:cxn ang="0">
                <a:pos x="74" y="1032"/>
              </a:cxn>
              <a:cxn ang="0">
                <a:pos x="0" y="765"/>
              </a:cxn>
              <a:cxn ang="0">
                <a:pos x="75" y="557"/>
              </a:cxn>
              <a:cxn ang="0">
                <a:pos x="160" y="369"/>
              </a:cxn>
              <a:cxn ang="0">
                <a:pos x="168" y="294"/>
              </a:cxn>
              <a:cxn ang="0">
                <a:pos x="288" y="257"/>
              </a:cxn>
              <a:cxn ang="0">
                <a:pos x="418" y="152"/>
              </a:cxn>
              <a:cxn ang="0">
                <a:pos x="507" y="37"/>
              </a:cxn>
              <a:cxn ang="0">
                <a:pos x="606" y="0"/>
              </a:cxn>
              <a:cxn ang="0">
                <a:pos x="646" y="53"/>
              </a:cxn>
              <a:cxn ang="0">
                <a:pos x="766" y="117"/>
              </a:cxn>
              <a:cxn ang="0">
                <a:pos x="944" y="275"/>
              </a:cxn>
              <a:cxn ang="0">
                <a:pos x="1008" y="336"/>
              </a:cxn>
              <a:cxn ang="0">
                <a:pos x="1080" y="381"/>
              </a:cxn>
              <a:cxn ang="0">
                <a:pos x="1360" y="521"/>
              </a:cxn>
              <a:cxn ang="0">
                <a:pos x="1362" y="646"/>
              </a:cxn>
              <a:cxn ang="0">
                <a:pos x="1333" y="726"/>
              </a:cxn>
              <a:cxn ang="0">
                <a:pos x="1242" y="731"/>
              </a:cxn>
              <a:cxn ang="0">
                <a:pos x="1016" y="638"/>
              </a:cxn>
              <a:cxn ang="0">
                <a:pos x="965" y="606"/>
              </a:cxn>
              <a:cxn ang="0">
                <a:pos x="768" y="750"/>
              </a:cxn>
              <a:cxn ang="0">
                <a:pos x="878" y="981"/>
              </a:cxn>
              <a:cxn ang="0">
                <a:pos x="1203" y="1035"/>
              </a:cxn>
              <a:cxn ang="0">
                <a:pos x="1290" y="1041"/>
              </a:cxn>
              <a:cxn ang="0">
                <a:pos x="1258" y="1125"/>
              </a:cxn>
              <a:cxn ang="0">
                <a:pos x="1168" y="1179"/>
              </a:cxn>
              <a:cxn ang="0">
                <a:pos x="1083" y="1171"/>
              </a:cxn>
              <a:cxn ang="0">
                <a:pos x="880" y="1358"/>
              </a:cxn>
              <a:cxn ang="0">
                <a:pos x="806" y="1550"/>
              </a:cxn>
              <a:cxn ang="0">
                <a:pos x="699" y="1729"/>
              </a:cxn>
              <a:cxn ang="0">
                <a:pos x="632" y="1793"/>
              </a:cxn>
              <a:cxn ang="0">
                <a:pos x="584" y="1853"/>
              </a:cxn>
              <a:cxn ang="0">
                <a:pos x="507" y="1803"/>
              </a:cxn>
            </a:cxnLst>
            <a:rect l="0" t="0" r="r" b="b"/>
            <a:pathLst>
              <a:path w="1400" h="1854">
                <a:moveTo>
                  <a:pt x="507" y="1803"/>
                </a:moveTo>
                <a:cubicBezTo>
                  <a:pt x="454" y="1760"/>
                  <a:pt x="442" y="1755"/>
                  <a:pt x="406" y="1771"/>
                </a:cubicBezTo>
                <a:cubicBezTo>
                  <a:pt x="365" y="1790"/>
                  <a:pt x="253" y="1797"/>
                  <a:pt x="237" y="1781"/>
                </a:cubicBezTo>
                <a:cubicBezTo>
                  <a:pt x="232" y="1776"/>
                  <a:pt x="235" y="1747"/>
                  <a:pt x="245" y="1717"/>
                </a:cubicBezTo>
                <a:cubicBezTo>
                  <a:pt x="256" y="1681"/>
                  <a:pt x="256" y="1651"/>
                  <a:pt x="246" y="1627"/>
                </a:cubicBezTo>
                <a:cubicBezTo>
                  <a:pt x="235" y="1601"/>
                  <a:pt x="238" y="1568"/>
                  <a:pt x="259" y="1505"/>
                </a:cubicBezTo>
                <a:cubicBezTo>
                  <a:pt x="301" y="1377"/>
                  <a:pt x="301" y="1374"/>
                  <a:pt x="210" y="1374"/>
                </a:cubicBezTo>
                <a:lnTo>
                  <a:pt x="131" y="1374"/>
                </a:lnTo>
                <a:lnTo>
                  <a:pt x="139" y="1289"/>
                </a:lnTo>
                <a:cubicBezTo>
                  <a:pt x="147" y="1214"/>
                  <a:pt x="139" y="1185"/>
                  <a:pt x="74" y="1032"/>
                </a:cubicBezTo>
                <a:cubicBezTo>
                  <a:pt x="14" y="891"/>
                  <a:pt x="0" y="841"/>
                  <a:pt x="0" y="765"/>
                </a:cubicBezTo>
                <a:cubicBezTo>
                  <a:pt x="0" y="678"/>
                  <a:pt x="6" y="659"/>
                  <a:pt x="75" y="557"/>
                </a:cubicBezTo>
                <a:cubicBezTo>
                  <a:pt x="128" y="477"/>
                  <a:pt x="154" y="421"/>
                  <a:pt x="160" y="369"/>
                </a:cubicBezTo>
                <a:lnTo>
                  <a:pt x="168" y="294"/>
                </a:lnTo>
                <a:lnTo>
                  <a:pt x="288" y="257"/>
                </a:lnTo>
                <a:cubicBezTo>
                  <a:pt x="432" y="213"/>
                  <a:pt x="445" y="203"/>
                  <a:pt x="418" y="152"/>
                </a:cubicBezTo>
                <a:cubicBezTo>
                  <a:pt x="386" y="94"/>
                  <a:pt x="400" y="78"/>
                  <a:pt x="507" y="37"/>
                </a:cubicBezTo>
                <a:lnTo>
                  <a:pt x="606" y="0"/>
                </a:lnTo>
                <a:lnTo>
                  <a:pt x="646" y="53"/>
                </a:lnTo>
                <a:cubicBezTo>
                  <a:pt x="678" y="96"/>
                  <a:pt x="701" y="107"/>
                  <a:pt x="766" y="117"/>
                </a:cubicBezTo>
                <a:cubicBezTo>
                  <a:pt x="851" y="128"/>
                  <a:pt x="886" y="160"/>
                  <a:pt x="944" y="275"/>
                </a:cubicBezTo>
                <a:cubicBezTo>
                  <a:pt x="957" y="301"/>
                  <a:pt x="986" y="328"/>
                  <a:pt x="1008" y="336"/>
                </a:cubicBezTo>
                <a:cubicBezTo>
                  <a:pt x="1030" y="345"/>
                  <a:pt x="1062" y="365"/>
                  <a:pt x="1080" y="381"/>
                </a:cubicBezTo>
                <a:cubicBezTo>
                  <a:pt x="1141" y="435"/>
                  <a:pt x="1328" y="529"/>
                  <a:pt x="1360" y="521"/>
                </a:cubicBezTo>
                <a:cubicBezTo>
                  <a:pt x="1400" y="510"/>
                  <a:pt x="1400" y="536"/>
                  <a:pt x="1362" y="646"/>
                </a:cubicBezTo>
                <a:lnTo>
                  <a:pt x="1333" y="726"/>
                </a:lnTo>
                <a:lnTo>
                  <a:pt x="1242" y="731"/>
                </a:lnTo>
                <a:cubicBezTo>
                  <a:pt x="1146" y="736"/>
                  <a:pt x="1080" y="709"/>
                  <a:pt x="1016" y="638"/>
                </a:cubicBezTo>
                <a:cubicBezTo>
                  <a:pt x="1000" y="621"/>
                  <a:pt x="978" y="606"/>
                  <a:pt x="965" y="606"/>
                </a:cubicBezTo>
                <a:cubicBezTo>
                  <a:pt x="925" y="606"/>
                  <a:pt x="768" y="721"/>
                  <a:pt x="768" y="750"/>
                </a:cubicBezTo>
                <a:cubicBezTo>
                  <a:pt x="768" y="800"/>
                  <a:pt x="851" y="973"/>
                  <a:pt x="878" y="981"/>
                </a:cubicBezTo>
                <a:cubicBezTo>
                  <a:pt x="987" y="1013"/>
                  <a:pt x="1141" y="1038"/>
                  <a:pt x="1203" y="1035"/>
                </a:cubicBezTo>
                <a:cubicBezTo>
                  <a:pt x="1245" y="1033"/>
                  <a:pt x="1285" y="1037"/>
                  <a:pt x="1290" y="1041"/>
                </a:cubicBezTo>
                <a:cubicBezTo>
                  <a:pt x="1296" y="1048"/>
                  <a:pt x="1282" y="1085"/>
                  <a:pt x="1258" y="1125"/>
                </a:cubicBezTo>
                <a:cubicBezTo>
                  <a:pt x="1218" y="1193"/>
                  <a:pt x="1214" y="1195"/>
                  <a:pt x="1168" y="1179"/>
                </a:cubicBezTo>
                <a:cubicBezTo>
                  <a:pt x="1141" y="1169"/>
                  <a:pt x="1104" y="1166"/>
                  <a:pt x="1083" y="1171"/>
                </a:cubicBezTo>
                <a:cubicBezTo>
                  <a:pt x="1042" y="1182"/>
                  <a:pt x="880" y="1331"/>
                  <a:pt x="880" y="1358"/>
                </a:cubicBezTo>
                <a:cubicBezTo>
                  <a:pt x="880" y="1369"/>
                  <a:pt x="848" y="1456"/>
                  <a:pt x="806" y="1550"/>
                </a:cubicBezTo>
                <a:cubicBezTo>
                  <a:pt x="749" y="1688"/>
                  <a:pt x="726" y="1725"/>
                  <a:pt x="699" y="1729"/>
                </a:cubicBezTo>
                <a:cubicBezTo>
                  <a:pt x="678" y="1731"/>
                  <a:pt x="651" y="1757"/>
                  <a:pt x="632" y="1793"/>
                </a:cubicBezTo>
                <a:cubicBezTo>
                  <a:pt x="614" y="1827"/>
                  <a:pt x="594" y="1854"/>
                  <a:pt x="584" y="1853"/>
                </a:cubicBezTo>
                <a:cubicBezTo>
                  <a:pt x="576" y="1853"/>
                  <a:pt x="541" y="1830"/>
                  <a:pt x="507" y="18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6" name="Республика Бурятия"/>
          <p:cNvSpPr>
            <a:spLocks/>
          </p:cNvSpPr>
          <p:nvPr/>
        </p:nvSpPr>
        <p:spPr bwMode="auto">
          <a:xfrm>
            <a:off x="5063924" y="3706355"/>
            <a:ext cx="1129430" cy="781399"/>
          </a:xfrm>
          <a:custGeom>
            <a:avLst/>
            <a:gdLst/>
            <a:ahLst/>
            <a:cxnLst>
              <a:cxn ang="0">
                <a:pos x="940" y="3122"/>
              </a:cxn>
              <a:cxn ang="0">
                <a:pos x="833" y="2834"/>
              </a:cxn>
              <a:cxn ang="0">
                <a:pos x="9" y="2539"/>
              </a:cxn>
              <a:cxn ang="0">
                <a:pos x="174" y="2318"/>
              </a:cxn>
              <a:cxn ang="0">
                <a:pos x="516" y="2454"/>
              </a:cxn>
              <a:cxn ang="0">
                <a:pos x="934" y="2614"/>
              </a:cxn>
              <a:cxn ang="0">
                <a:pos x="1076" y="2776"/>
              </a:cxn>
              <a:cxn ang="0">
                <a:pos x="1203" y="2866"/>
              </a:cxn>
              <a:cxn ang="0">
                <a:pos x="1396" y="2704"/>
              </a:cxn>
              <a:cxn ang="0">
                <a:pos x="1619" y="2378"/>
              </a:cxn>
              <a:cxn ang="0">
                <a:pos x="2003" y="1782"/>
              </a:cxn>
              <a:cxn ang="0">
                <a:pos x="1947" y="1206"/>
              </a:cxn>
              <a:cxn ang="0">
                <a:pos x="1849" y="784"/>
              </a:cxn>
              <a:cxn ang="0">
                <a:pos x="1996" y="557"/>
              </a:cxn>
              <a:cxn ang="0">
                <a:pos x="2276" y="408"/>
              </a:cxn>
              <a:cxn ang="0">
                <a:pos x="2467" y="387"/>
              </a:cxn>
              <a:cxn ang="0">
                <a:pos x="2702" y="426"/>
              </a:cxn>
              <a:cxn ang="0">
                <a:pos x="2958" y="206"/>
              </a:cxn>
              <a:cxn ang="0">
                <a:pos x="3092" y="94"/>
              </a:cxn>
              <a:cxn ang="0">
                <a:pos x="3344" y="658"/>
              </a:cxn>
              <a:cxn ang="0">
                <a:pos x="3556" y="826"/>
              </a:cxn>
              <a:cxn ang="0">
                <a:pos x="3235" y="1218"/>
              </a:cxn>
              <a:cxn ang="0">
                <a:pos x="3201" y="1562"/>
              </a:cxn>
              <a:cxn ang="0">
                <a:pos x="2985" y="1946"/>
              </a:cxn>
              <a:cxn ang="0">
                <a:pos x="2788" y="2186"/>
              </a:cxn>
              <a:cxn ang="0">
                <a:pos x="2592" y="2363"/>
              </a:cxn>
              <a:cxn ang="0">
                <a:pos x="2358" y="2451"/>
              </a:cxn>
              <a:cxn ang="0">
                <a:pos x="2230" y="2592"/>
              </a:cxn>
              <a:cxn ang="0">
                <a:pos x="2238" y="2824"/>
              </a:cxn>
              <a:cxn ang="0">
                <a:pos x="2240" y="2891"/>
              </a:cxn>
              <a:cxn ang="0">
                <a:pos x="1984" y="3024"/>
              </a:cxn>
              <a:cxn ang="0">
                <a:pos x="1553" y="3019"/>
              </a:cxn>
              <a:cxn ang="0">
                <a:pos x="1267" y="3194"/>
              </a:cxn>
            </a:cxnLst>
            <a:rect l="0" t="0" r="r" b="b"/>
            <a:pathLst>
              <a:path w="3556" h="3194">
                <a:moveTo>
                  <a:pt x="1084" y="3157"/>
                </a:moveTo>
                <a:lnTo>
                  <a:pt x="940" y="3122"/>
                </a:lnTo>
                <a:lnTo>
                  <a:pt x="891" y="2981"/>
                </a:lnTo>
                <a:cubicBezTo>
                  <a:pt x="862" y="2904"/>
                  <a:pt x="836" y="2838"/>
                  <a:pt x="833" y="2834"/>
                </a:cubicBezTo>
                <a:cubicBezTo>
                  <a:pt x="820" y="2822"/>
                  <a:pt x="161" y="2680"/>
                  <a:pt x="104" y="2677"/>
                </a:cubicBezTo>
                <a:cubicBezTo>
                  <a:pt x="28" y="2672"/>
                  <a:pt x="0" y="2629"/>
                  <a:pt x="9" y="2539"/>
                </a:cubicBezTo>
                <a:cubicBezTo>
                  <a:pt x="16" y="2490"/>
                  <a:pt x="28" y="2459"/>
                  <a:pt x="56" y="2440"/>
                </a:cubicBezTo>
                <a:cubicBezTo>
                  <a:pt x="99" y="2406"/>
                  <a:pt x="96" y="2410"/>
                  <a:pt x="174" y="2318"/>
                </a:cubicBezTo>
                <a:cubicBezTo>
                  <a:pt x="246" y="2235"/>
                  <a:pt x="296" y="2232"/>
                  <a:pt x="308" y="2307"/>
                </a:cubicBezTo>
                <a:cubicBezTo>
                  <a:pt x="316" y="2350"/>
                  <a:pt x="336" y="2365"/>
                  <a:pt x="516" y="2454"/>
                </a:cubicBezTo>
                <a:cubicBezTo>
                  <a:pt x="654" y="2522"/>
                  <a:pt x="736" y="2554"/>
                  <a:pt x="779" y="2554"/>
                </a:cubicBezTo>
                <a:cubicBezTo>
                  <a:pt x="824" y="2554"/>
                  <a:pt x="870" y="2573"/>
                  <a:pt x="934" y="2614"/>
                </a:cubicBezTo>
                <a:cubicBezTo>
                  <a:pt x="1017" y="2667"/>
                  <a:pt x="1027" y="2680"/>
                  <a:pt x="1024" y="2723"/>
                </a:cubicBezTo>
                <a:cubicBezTo>
                  <a:pt x="1020" y="2766"/>
                  <a:pt x="1025" y="2771"/>
                  <a:pt x="1076" y="2776"/>
                </a:cubicBezTo>
                <a:cubicBezTo>
                  <a:pt x="1113" y="2779"/>
                  <a:pt x="1144" y="2794"/>
                  <a:pt x="1168" y="2822"/>
                </a:cubicBezTo>
                <a:lnTo>
                  <a:pt x="1203" y="2866"/>
                </a:lnTo>
                <a:lnTo>
                  <a:pt x="1276" y="2829"/>
                </a:lnTo>
                <a:cubicBezTo>
                  <a:pt x="1369" y="2782"/>
                  <a:pt x="1396" y="2754"/>
                  <a:pt x="1396" y="2704"/>
                </a:cubicBezTo>
                <a:cubicBezTo>
                  <a:pt x="1396" y="2677"/>
                  <a:pt x="1430" y="2626"/>
                  <a:pt x="1499" y="2549"/>
                </a:cubicBezTo>
                <a:cubicBezTo>
                  <a:pt x="1555" y="2486"/>
                  <a:pt x="1609" y="2408"/>
                  <a:pt x="1619" y="2378"/>
                </a:cubicBezTo>
                <a:cubicBezTo>
                  <a:pt x="1635" y="2330"/>
                  <a:pt x="1758" y="2176"/>
                  <a:pt x="1958" y="1958"/>
                </a:cubicBezTo>
                <a:cubicBezTo>
                  <a:pt x="1976" y="1939"/>
                  <a:pt x="1992" y="1877"/>
                  <a:pt x="2003" y="1782"/>
                </a:cubicBezTo>
                <a:cubicBezTo>
                  <a:pt x="2040" y="1462"/>
                  <a:pt x="2041" y="1424"/>
                  <a:pt x="2016" y="1384"/>
                </a:cubicBezTo>
                <a:cubicBezTo>
                  <a:pt x="2003" y="1363"/>
                  <a:pt x="1971" y="1283"/>
                  <a:pt x="1947" y="1206"/>
                </a:cubicBezTo>
                <a:cubicBezTo>
                  <a:pt x="1902" y="1067"/>
                  <a:pt x="1902" y="1066"/>
                  <a:pt x="1928" y="970"/>
                </a:cubicBezTo>
                <a:cubicBezTo>
                  <a:pt x="1956" y="862"/>
                  <a:pt x="1963" y="877"/>
                  <a:pt x="1849" y="784"/>
                </a:cubicBezTo>
                <a:cubicBezTo>
                  <a:pt x="1795" y="741"/>
                  <a:pt x="1817" y="690"/>
                  <a:pt x="1910" y="642"/>
                </a:cubicBezTo>
                <a:cubicBezTo>
                  <a:pt x="1966" y="613"/>
                  <a:pt x="1988" y="592"/>
                  <a:pt x="1996" y="557"/>
                </a:cubicBezTo>
                <a:cubicBezTo>
                  <a:pt x="2006" y="514"/>
                  <a:pt x="2011" y="510"/>
                  <a:pt x="2121" y="501"/>
                </a:cubicBezTo>
                <a:cubicBezTo>
                  <a:pt x="2240" y="491"/>
                  <a:pt x="2276" y="469"/>
                  <a:pt x="2276" y="408"/>
                </a:cubicBezTo>
                <a:cubicBezTo>
                  <a:pt x="2276" y="374"/>
                  <a:pt x="2292" y="373"/>
                  <a:pt x="2377" y="395"/>
                </a:cubicBezTo>
                <a:cubicBezTo>
                  <a:pt x="2428" y="410"/>
                  <a:pt x="2444" y="408"/>
                  <a:pt x="2467" y="387"/>
                </a:cubicBezTo>
                <a:cubicBezTo>
                  <a:pt x="2505" y="354"/>
                  <a:pt x="2524" y="357"/>
                  <a:pt x="2545" y="403"/>
                </a:cubicBezTo>
                <a:cubicBezTo>
                  <a:pt x="2566" y="448"/>
                  <a:pt x="2568" y="448"/>
                  <a:pt x="2702" y="426"/>
                </a:cubicBezTo>
                <a:cubicBezTo>
                  <a:pt x="2784" y="411"/>
                  <a:pt x="2817" y="395"/>
                  <a:pt x="2875" y="344"/>
                </a:cubicBezTo>
                <a:cubicBezTo>
                  <a:pt x="2934" y="293"/>
                  <a:pt x="2948" y="269"/>
                  <a:pt x="2958" y="206"/>
                </a:cubicBezTo>
                <a:cubicBezTo>
                  <a:pt x="2966" y="149"/>
                  <a:pt x="2982" y="118"/>
                  <a:pt x="3027" y="78"/>
                </a:cubicBezTo>
                <a:cubicBezTo>
                  <a:pt x="3112" y="0"/>
                  <a:pt x="3158" y="11"/>
                  <a:pt x="3092" y="94"/>
                </a:cubicBezTo>
                <a:cubicBezTo>
                  <a:pt x="3046" y="155"/>
                  <a:pt x="3052" y="219"/>
                  <a:pt x="3121" y="350"/>
                </a:cubicBezTo>
                <a:cubicBezTo>
                  <a:pt x="3228" y="557"/>
                  <a:pt x="3294" y="646"/>
                  <a:pt x="3344" y="658"/>
                </a:cubicBezTo>
                <a:cubicBezTo>
                  <a:pt x="3368" y="662"/>
                  <a:pt x="3427" y="690"/>
                  <a:pt x="3473" y="715"/>
                </a:cubicBezTo>
                <a:cubicBezTo>
                  <a:pt x="3552" y="760"/>
                  <a:pt x="3556" y="768"/>
                  <a:pt x="3556" y="826"/>
                </a:cubicBezTo>
                <a:cubicBezTo>
                  <a:pt x="3556" y="878"/>
                  <a:pt x="3550" y="890"/>
                  <a:pt x="3508" y="907"/>
                </a:cubicBezTo>
                <a:cubicBezTo>
                  <a:pt x="3452" y="930"/>
                  <a:pt x="3360" y="1035"/>
                  <a:pt x="3235" y="1218"/>
                </a:cubicBezTo>
                <a:cubicBezTo>
                  <a:pt x="3187" y="1286"/>
                  <a:pt x="3140" y="1355"/>
                  <a:pt x="3129" y="1370"/>
                </a:cubicBezTo>
                <a:cubicBezTo>
                  <a:pt x="3096" y="1414"/>
                  <a:pt x="3140" y="1534"/>
                  <a:pt x="3201" y="1562"/>
                </a:cubicBezTo>
                <a:cubicBezTo>
                  <a:pt x="3291" y="1602"/>
                  <a:pt x="3283" y="1662"/>
                  <a:pt x="3166" y="1802"/>
                </a:cubicBezTo>
                <a:cubicBezTo>
                  <a:pt x="3118" y="1861"/>
                  <a:pt x="3059" y="1907"/>
                  <a:pt x="2985" y="1946"/>
                </a:cubicBezTo>
                <a:cubicBezTo>
                  <a:pt x="2884" y="1998"/>
                  <a:pt x="2876" y="2008"/>
                  <a:pt x="2864" y="2069"/>
                </a:cubicBezTo>
                <a:cubicBezTo>
                  <a:pt x="2854" y="2118"/>
                  <a:pt x="2835" y="2147"/>
                  <a:pt x="2788" y="2186"/>
                </a:cubicBezTo>
                <a:cubicBezTo>
                  <a:pt x="2753" y="2213"/>
                  <a:pt x="2710" y="2266"/>
                  <a:pt x="2692" y="2299"/>
                </a:cubicBezTo>
                <a:cubicBezTo>
                  <a:pt x="2662" y="2358"/>
                  <a:pt x="2656" y="2363"/>
                  <a:pt x="2592" y="2363"/>
                </a:cubicBezTo>
                <a:cubicBezTo>
                  <a:pt x="2540" y="2363"/>
                  <a:pt x="2507" y="2374"/>
                  <a:pt x="2456" y="2411"/>
                </a:cubicBezTo>
                <a:cubicBezTo>
                  <a:pt x="2412" y="2445"/>
                  <a:pt x="2379" y="2458"/>
                  <a:pt x="2358" y="2451"/>
                </a:cubicBezTo>
                <a:cubicBezTo>
                  <a:pt x="2316" y="2438"/>
                  <a:pt x="2212" y="2490"/>
                  <a:pt x="2212" y="2525"/>
                </a:cubicBezTo>
                <a:cubicBezTo>
                  <a:pt x="2212" y="2541"/>
                  <a:pt x="2220" y="2571"/>
                  <a:pt x="2230" y="2592"/>
                </a:cubicBezTo>
                <a:cubicBezTo>
                  <a:pt x="2246" y="2626"/>
                  <a:pt x="2243" y="2640"/>
                  <a:pt x="2214" y="2680"/>
                </a:cubicBezTo>
                <a:cubicBezTo>
                  <a:pt x="2164" y="2750"/>
                  <a:pt x="2171" y="2789"/>
                  <a:pt x="2238" y="2824"/>
                </a:cubicBezTo>
                <a:lnTo>
                  <a:pt x="2296" y="2853"/>
                </a:lnTo>
                <a:lnTo>
                  <a:pt x="2240" y="2891"/>
                </a:lnTo>
                <a:cubicBezTo>
                  <a:pt x="2198" y="2920"/>
                  <a:pt x="2180" y="2944"/>
                  <a:pt x="2174" y="2990"/>
                </a:cubicBezTo>
                <a:cubicBezTo>
                  <a:pt x="2163" y="3061"/>
                  <a:pt x="2153" y="3062"/>
                  <a:pt x="1984" y="3024"/>
                </a:cubicBezTo>
                <a:cubicBezTo>
                  <a:pt x="1897" y="3005"/>
                  <a:pt x="1830" y="3002"/>
                  <a:pt x="1712" y="3008"/>
                </a:cubicBezTo>
                <a:lnTo>
                  <a:pt x="1553" y="3019"/>
                </a:lnTo>
                <a:lnTo>
                  <a:pt x="1428" y="3107"/>
                </a:lnTo>
                <a:cubicBezTo>
                  <a:pt x="1355" y="3158"/>
                  <a:pt x="1288" y="3194"/>
                  <a:pt x="1267" y="3194"/>
                </a:cubicBezTo>
                <a:cubicBezTo>
                  <a:pt x="1246" y="3192"/>
                  <a:pt x="1164" y="3176"/>
                  <a:pt x="1084" y="31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7" name="Республика Дагестан"/>
          <p:cNvSpPr>
            <a:spLocks/>
          </p:cNvSpPr>
          <p:nvPr/>
        </p:nvSpPr>
        <p:spPr bwMode="auto">
          <a:xfrm>
            <a:off x="805676" y="4171281"/>
            <a:ext cx="239113" cy="343816"/>
          </a:xfrm>
          <a:custGeom>
            <a:avLst/>
            <a:gdLst/>
            <a:ahLst/>
            <a:cxnLst>
              <a:cxn ang="0">
                <a:pos x="170" y="1376"/>
              </a:cxn>
              <a:cxn ang="0">
                <a:pos x="160" y="1229"/>
              </a:cxn>
              <a:cxn ang="0">
                <a:pos x="78" y="996"/>
              </a:cxn>
              <a:cxn ang="0">
                <a:pos x="10" y="813"/>
              </a:cxn>
              <a:cxn ang="0">
                <a:pos x="208" y="725"/>
              </a:cxn>
              <a:cxn ang="0">
                <a:pos x="368" y="621"/>
              </a:cxn>
              <a:cxn ang="0">
                <a:pos x="427" y="540"/>
              </a:cxn>
              <a:cxn ang="0">
                <a:pos x="509" y="423"/>
              </a:cxn>
              <a:cxn ang="0">
                <a:pos x="461" y="360"/>
              </a:cxn>
              <a:cxn ang="0">
                <a:pos x="323" y="210"/>
              </a:cxn>
              <a:cxn ang="0">
                <a:pos x="288" y="152"/>
              </a:cxn>
              <a:cxn ang="0">
                <a:pos x="426" y="77"/>
              </a:cxn>
              <a:cxn ang="0">
                <a:pos x="563" y="0"/>
              </a:cxn>
              <a:cxn ang="0">
                <a:pos x="650" y="87"/>
              </a:cxn>
              <a:cxn ang="0">
                <a:pos x="709" y="208"/>
              </a:cxn>
              <a:cxn ang="0">
                <a:pos x="635" y="437"/>
              </a:cxn>
              <a:cxn ang="0">
                <a:pos x="526" y="781"/>
              </a:cxn>
              <a:cxn ang="0">
                <a:pos x="466" y="863"/>
              </a:cxn>
              <a:cxn ang="0">
                <a:pos x="461" y="1117"/>
              </a:cxn>
              <a:cxn ang="0">
                <a:pos x="456" y="1373"/>
              </a:cxn>
              <a:cxn ang="0">
                <a:pos x="376" y="1391"/>
              </a:cxn>
              <a:cxn ang="0">
                <a:pos x="238" y="1412"/>
              </a:cxn>
              <a:cxn ang="0">
                <a:pos x="170" y="1376"/>
              </a:cxn>
            </a:cxnLst>
            <a:rect l="0" t="0" r="r" b="b"/>
            <a:pathLst>
              <a:path w="750" h="1413">
                <a:moveTo>
                  <a:pt x="170" y="1376"/>
                </a:moveTo>
                <a:cubicBezTo>
                  <a:pt x="165" y="1357"/>
                  <a:pt x="160" y="1290"/>
                  <a:pt x="160" y="1229"/>
                </a:cubicBezTo>
                <a:cubicBezTo>
                  <a:pt x="160" y="1124"/>
                  <a:pt x="157" y="1114"/>
                  <a:pt x="78" y="996"/>
                </a:cubicBezTo>
                <a:cubicBezTo>
                  <a:pt x="6" y="885"/>
                  <a:pt x="0" y="866"/>
                  <a:pt x="10" y="813"/>
                </a:cubicBezTo>
                <a:cubicBezTo>
                  <a:pt x="22" y="741"/>
                  <a:pt x="58" y="725"/>
                  <a:pt x="208" y="725"/>
                </a:cubicBezTo>
                <a:cubicBezTo>
                  <a:pt x="328" y="725"/>
                  <a:pt x="330" y="724"/>
                  <a:pt x="368" y="621"/>
                </a:cubicBezTo>
                <a:cubicBezTo>
                  <a:pt x="382" y="586"/>
                  <a:pt x="408" y="549"/>
                  <a:pt x="427" y="540"/>
                </a:cubicBezTo>
                <a:cubicBezTo>
                  <a:pt x="498" y="506"/>
                  <a:pt x="514" y="480"/>
                  <a:pt x="509" y="423"/>
                </a:cubicBezTo>
                <a:cubicBezTo>
                  <a:pt x="506" y="373"/>
                  <a:pt x="498" y="364"/>
                  <a:pt x="461" y="360"/>
                </a:cubicBezTo>
                <a:cubicBezTo>
                  <a:pt x="418" y="354"/>
                  <a:pt x="395" y="330"/>
                  <a:pt x="323" y="210"/>
                </a:cubicBezTo>
                <a:lnTo>
                  <a:pt x="288" y="152"/>
                </a:lnTo>
                <a:lnTo>
                  <a:pt x="426" y="77"/>
                </a:lnTo>
                <a:lnTo>
                  <a:pt x="563" y="0"/>
                </a:lnTo>
                <a:lnTo>
                  <a:pt x="650" y="87"/>
                </a:lnTo>
                <a:cubicBezTo>
                  <a:pt x="744" y="180"/>
                  <a:pt x="750" y="192"/>
                  <a:pt x="709" y="208"/>
                </a:cubicBezTo>
                <a:cubicBezTo>
                  <a:pt x="630" y="236"/>
                  <a:pt x="624" y="255"/>
                  <a:pt x="635" y="437"/>
                </a:cubicBezTo>
                <a:cubicBezTo>
                  <a:pt x="646" y="629"/>
                  <a:pt x="648" y="621"/>
                  <a:pt x="526" y="781"/>
                </a:cubicBezTo>
                <a:lnTo>
                  <a:pt x="466" y="863"/>
                </a:lnTo>
                <a:lnTo>
                  <a:pt x="461" y="1117"/>
                </a:lnTo>
                <a:lnTo>
                  <a:pt x="456" y="1373"/>
                </a:lnTo>
                <a:lnTo>
                  <a:pt x="376" y="1391"/>
                </a:lnTo>
                <a:cubicBezTo>
                  <a:pt x="333" y="1402"/>
                  <a:pt x="270" y="1410"/>
                  <a:pt x="238" y="1412"/>
                </a:cubicBezTo>
                <a:cubicBezTo>
                  <a:pt x="190" y="1413"/>
                  <a:pt x="178" y="1407"/>
                  <a:pt x="170" y="13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8" name="Республика Ингушетия"/>
          <p:cNvSpPr>
            <a:spLocks/>
          </p:cNvSpPr>
          <p:nvPr/>
        </p:nvSpPr>
        <p:spPr bwMode="auto">
          <a:xfrm>
            <a:off x="780244" y="4229884"/>
            <a:ext cx="127187" cy="74234"/>
          </a:xfrm>
          <a:custGeom>
            <a:avLst/>
            <a:gdLst/>
            <a:ahLst/>
            <a:cxnLst>
              <a:cxn ang="0">
                <a:pos x="6" y="280"/>
              </a:cxn>
              <a:cxn ang="0">
                <a:pos x="32" y="216"/>
              </a:cxn>
              <a:cxn ang="0">
                <a:pos x="58" y="88"/>
              </a:cxn>
              <a:cxn ang="0">
                <a:pos x="46" y="0"/>
              </a:cxn>
              <a:cxn ang="0">
                <a:pos x="165" y="0"/>
              </a:cxn>
              <a:cxn ang="0">
                <a:pos x="390" y="40"/>
              </a:cxn>
              <a:cxn ang="0">
                <a:pos x="53" y="285"/>
              </a:cxn>
              <a:cxn ang="0">
                <a:pos x="6" y="280"/>
              </a:cxn>
            </a:cxnLst>
            <a:rect l="0" t="0" r="r" b="b"/>
            <a:pathLst>
              <a:path w="397" h="304">
                <a:moveTo>
                  <a:pt x="6" y="280"/>
                </a:moveTo>
                <a:cubicBezTo>
                  <a:pt x="0" y="264"/>
                  <a:pt x="10" y="239"/>
                  <a:pt x="32" y="216"/>
                </a:cubicBezTo>
                <a:cubicBezTo>
                  <a:pt x="64" y="183"/>
                  <a:pt x="67" y="167"/>
                  <a:pt x="58" y="88"/>
                </a:cubicBezTo>
                <a:lnTo>
                  <a:pt x="46" y="0"/>
                </a:lnTo>
                <a:lnTo>
                  <a:pt x="165" y="0"/>
                </a:lnTo>
                <a:cubicBezTo>
                  <a:pt x="309" y="0"/>
                  <a:pt x="379" y="13"/>
                  <a:pt x="390" y="40"/>
                </a:cubicBezTo>
                <a:cubicBezTo>
                  <a:pt x="397" y="58"/>
                  <a:pt x="331" y="104"/>
                  <a:pt x="53" y="285"/>
                </a:cubicBezTo>
                <a:cubicBezTo>
                  <a:pt x="21" y="304"/>
                  <a:pt x="16" y="304"/>
                  <a:pt x="6" y="2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9" name="Республика Калмыкия"/>
          <p:cNvSpPr>
            <a:spLocks/>
          </p:cNvSpPr>
          <p:nvPr/>
        </p:nvSpPr>
        <p:spPr bwMode="auto">
          <a:xfrm>
            <a:off x="805670" y="3889983"/>
            <a:ext cx="412089" cy="324281"/>
          </a:xfrm>
          <a:custGeom>
            <a:avLst/>
            <a:gdLst/>
            <a:ahLst/>
            <a:cxnLst>
              <a:cxn ang="0">
                <a:pos x="712" y="1232"/>
              </a:cxn>
              <a:cxn ang="0">
                <a:pos x="587" y="1045"/>
              </a:cxn>
              <a:cxn ang="0">
                <a:pos x="501" y="824"/>
              </a:cxn>
              <a:cxn ang="0">
                <a:pos x="435" y="639"/>
              </a:cxn>
              <a:cxn ang="0">
                <a:pos x="282" y="338"/>
              </a:cxn>
              <a:cxn ang="0">
                <a:pos x="199" y="309"/>
              </a:cxn>
              <a:cxn ang="0">
                <a:pos x="138" y="272"/>
              </a:cxn>
              <a:cxn ang="0">
                <a:pos x="83" y="242"/>
              </a:cxn>
              <a:cxn ang="0">
                <a:pos x="16" y="223"/>
              </a:cxn>
              <a:cxn ang="0">
                <a:pos x="80" y="189"/>
              </a:cxn>
              <a:cxn ang="0">
                <a:pos x="192" y="154"/>
              </a:cxn>
              <a:cxn ang="0">
                <a:pos x="261" y="197"/>
              </a:cxn>
              <a:cxn ang="0">
                <a:pos x="323" y="316"/>
              </a:cxn>
              <a:cxn ang="0">
                <a:pos x="464" y="432"/>
              </a:cxn>
              <a:cxn ang="0">
                <a:pos x="573" y="389"/>
              </a:cxn>
              <a:cxn ang="0">
                <a:pos x="669" y="349"/>
              </a:cxn>
              <a:cxn ang="0">
                <a:pos x="746" y="359"/>
              </a:cxn>
              <a:cxn ang="0">
                <a:pos x="805" y="263"/>
              </a:cxn>
              <a:cxn ang="0">
                <a:pos x="853" y="149"/>
              </a:cxn>
              <a:cxn ang="0">
                <a:pos x="779" y="133"/>
              </a:cxn>
              <a:cxn ang="0">
                <a:pos x="720" y="104"/>
              </a:cxn>
              <a:cxn ang="0">
                <a:pos x="845" y="72"/>
              </a:cxn>
              <a:cxn ang="0">
                <a:pos x="999" y="36"/>
              </a:cxn>
              <a:cxn ang="0">
                <a:pos x="1053" y="60"/>
              </a:cxn>
              <a:cxn ang="0">
                <a:pos x="1122" y="114"/>
              </a:cxn>
              <a:cxn ang="0">
                <a:pos x="1189" y="314"/>
              </a:cxn>
              <a:cxn ang="0">
                <a:pos x="1189" y="493"/>
              </a:cxn>
              <a:cxn ang="0">
                <a:pos x="1250" y="498"/>
              </a:cxn>
              <a:cxn ang="0">
                <a:pos x="1309" y="517"/>
              </a:cxn>
              <a:cxn ang="0">
                <a:pos x="1269" y="589"/>
              </a:cxn>
              <a:cxn ang="0">
                <a:pos x="1239" y="690"/>
              </a:cxn>
              <a:cxn ang="0">
                <a:pos x="1149" y="816"/>
              </a:cxn>
              <a:cxn ang="0">
                <a:pos x="1031" y="853"/>
              </a:cxn>
              <a:cxn ang="0">
                <a:pos x="1045" y="933"/>
              </a:cxn>
              <a:cxn ang="0">
                <a:pos x="1075" y="999"/>
              </a:cxn>
              <a:cxn ang="0">
                <a:pos x="999" y="1072"/>
              </a:cxn>
              <a:cxn ang="0">
                <a:pos x="955" y="1175"/>
              </a:cxn>
              <a:cxn ang="0">
                <a:pos x="938" y="1264"/>
              </a:cxn>
              <a:cxn ang="0">
                <a:pos x="712" y="1232"/>
              </a:cxn>
            </a:cxnLst>
            <a:rect l="0" t="0" r="r" b="b"/>
            <a:pathLst>
              <a:path w="1309" h="1330">
                <a:moveTo>
                  <a:pt x="712" y="1232"/>
                </a:moveTo>
                <a:cubicBezTo>
                  <a:pt x="634" y="1160"/>
                  <a:pt x="615" y="1130"/>
                  <a:pt x="587" y="1045"/>
                </a:cubicBezTo>
                <a:cubicBezTo>
                  <a:pt x="570" y="989"/>
                  <a:pt x="531" y="890"/>
                  <a:pt x="501" y="824"/>
                </a:cubicBezTo>
                <a:cubicBezTo>
                  <a:pt x="471" y="759"/>
                  <a:pt x="440" y="676"/>
                  <a:pt x="435" y="639"/>
                </a:cubicBezTo>
                <a:cubicBezTo>
                  <a:pt x="424" y="570"/>
                  <a:pt x="331" y="388"/>
                  <a:pt x="282" y="338"/>
                </a:cubicBezTo>
                <a:cubicBezTo>
                  <a:pt x="266" y="320"/>
                  <a:pt x="231" y="309"/>
                  <a:pt x="199" y="309"/>
                </a:cubicBezTo>
                <a:cubicBezTo>
                  <a:pt x="154" y="309"/>
                  <a:pt x="143" y="303"/>
                  <a:pt x="138" y="272"/>
                </a:cubicBezTo>
                <a:cubicBezTo>
                  <a:pt x="135" y="244"/>
                  <a:pt x="125" y="237"/>
                  <a:pt x="83" y="242"/>
                </a:cubicBezTo>
                <a:cubicBezTo>
                  <a:pt x="55" y="244"/>
                  <a:pt x="26" y="236"/>
                  <a:pt x="16" y="223"/>
                </a:cubicBezTo>
                <a:cubicBezTo>
                  <a:pt x="0" y="205"/>
                  <a:pt x="11" y="199"/>
                  <a:pt x="80" y="189"/>
                </a:cubicBezTo>
                <a:cubicBezTo>
                  <a:pt x="127" y="183"/>
                  <a:pt x="178" y="167"/>
                  <a:pt x="192" y="154"/>
                </a:cubicBezTo>
                <a:cubicBezTo>
                  <a:pt x="216" y="132"/>
                  <a:pt x="223" y="136"/>
                  <a:pt x="261" y="197"/>
                </a:cubicBezTo>
                <a:cubicBezTo>
                  <a:pt x="285" y="234"/>
                  <a:pt x="312" y="287"/>
                  <a:pt x="323" y="316"/>
                </a:cubicBezTo>
                <a:cubicBezTo>
                  <a:pt x="360" y="415"/>
                  <a:pt x="373" y="426"/>
                  <a:pt x="464" y="432"/>
                </a:cubicBezTo>
                <a:cubicBezTo>
                  <a:pt x="551" y="440"/>
                  <a:pt x="552" y="439"/>
                  <a:pt x="573" y="389"/>
                </a:cubicBezTo>
                <a:cubicBezTo>
                  <a:pt x="594" y="340"/>
                  <a:pt x="595" y="338"/>
                  <a:pt x="669" y="349"/>
                </a:cubicBezTo>
                <a:lnTo>
                  <a:pt x="746" y="359"/>
                </a:lnTo>
                <a:lnTo>
                  <a:pt x="805" y="263"/>
                </a:lnTo>
                <a:cubicBezTo>
                  <a:pt x="837" y="208"/>
                  <a:pt x="859" y="157"/>
                  <a:pt x="853" y="149"/>
                </a:cubicBezTo>
                <a:cubicBezTo>
                  <a:pt x="848" y="140"/>
                  <a:pt x="815" y="133"/>
                  <a:pt x="779" y="133"/>
                </a:cubicBezTo>
                <a:cubicBezTo>
                  <a:pt x="727" y="133"/>
                  <a:pt x="715" y="128"/>
                  <a:pt x="720" y="104"/>
                </a:cubicBezTo>
                <a:cubicBezTo>
                  <a:pt x="725" y="82"/>
                  <a:pt x="746" y="76"/>
                  <a:pt x="845" y="72"/>
                </a:cubicBezTo>
                <a:cubicBezTo>
                  <a:pt x="938" y="68"/>
                  <a:pt x="973" y="60"/>
                  <a:pt x="999" y="36"/>
                </a:cubicBezTo>
                <a:cubicBezTo>
                  <a:pt x="1035" y="0"/>
                  <a:pt x="1053" y="8"/>
                  <a:pt x="1053" y="60"/>
                </a:cubicBezTo>
                <a:cubicBezTo>
                  <a:pt x="1053" y="111"/>
                  <a:pt x="1083" y="135"/>
                  <a:pt x="1122" y="114"/>
                </a:cubicBezTo>
                <a:cubicBezTo>
                  <a:pt x="1176" y="85"/>
                  <a:pt x="1189" y="122"/>
                  <a:pt x="1189" y="314"/>
                </a:cubicBezTo>
                <a:lnTo>
                  <a:pt x="1189" y="493"/>
                </a:lnTo>
                <a:lnTo>
                  <a:pt x="1250" y="498"/>
                </a:lnTo>
                <a:cubicBezTo>
                  <a:pt x="1282" y="501"/>
                  <a:pt x="1309" y="509"/>
                  <a:pt x="1309" y="517"/>
                </a:cubicBezTo>
                <a:cubicBezTo>
                  <a:pt x="1309" y="525"/>
                  <a:pt x="1291" y="557"/>
                  <a:pt x="1269" y="589"/>
                </a:cubicBezTo>
                <a:cubicBezTo>
                  <a:pt x="1243" y="629"/>
                  <a:pt x="1234" y="661"/>
                  <a:pt x="1239" y="690"/>
                </a:cubicBezTo>
                <a:cubicBezTo>
                  <a:pt x="1259" y="796"/>
                  <a:pt x="1261" y="796"/>
                  <a:pt x="1149" y="816"/>
                </a:cubicBezTo>
                <a:cubicBezTo>
                  <a:pt x="1093" y="829"/>
                  <a:pt x="1039" y="845"/>
                  <a:pt x="1031" y="853"/>
                </a:cubicBezTo>
                <a:cubicBezTo>
                  <a:pt x="1021" y="861"/>
                  <a:pt x="1027" y="893"/>
                  <a:pt x="1045" y="933"/>
                </a:cubicBezTo>
                <a:lnTo>
                  <a:pt x="1075" y="999"/>
                </a:lnTo>
                <a:lnTo>
                  <a:pt x="999" y="1072"/>
                </a:lnTo>
                <a:cubicBezTo>
                  <a:pt x="922" y="1148"/>
                  <a:pt x="922" y="1148"/>
                  <a:pt x="955" y="1175"/>
                </a:cubicBezTo>
                <a:cubicBezTo>
                  <a:pt x="1000" y="1212"/>
                  <a:pt x="999" y="1223"/>
                  <a:pt x="938" y="1264"/>
                </a:cubicBezTo>
                <a:cubicBezTo>
                  <a:pt x="839" y="1330"/>
                  <a:pt x="815" y="1325"/>
                  <a:pt x="712" y="12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0" name="Республика Карелия"/>
          <p:cNvSpPr>
            <a:spLocks/>
          </p:cNvSpPr>
          <p:nvPr/>
        </p:nvSpPr>
        <p:spPr bwMode="auto">
          <a:xfrm>
            <a:off x="1451802" y="2213876"/>
            <a:ext cx="585065" cy="527445"/>
          </a:xfrm>
          <a:custGeom>
            <a:avLst/>
            <a:gdLst/>
            <a:ahLst/>
            <a:cxnLst>
              <a:cxn ang="0">
                <a:pos x="1010" y="2106"/>
              </a:cxn>
              <a:cxn ang="0">
                <a:pos x="842" y="2040"/>
              </a:cxn>
              <a:cxn ang="0">
                <a:pos x="725" y="2029"/>
              </a:cxn>
              <a:cxn ang="0">
                <a:pos x="614" y="1879"/>
              </a:cxn>
              <a:cxn ang="0">
                <a:pos x="485" y="1728"/>
              </a:cxn>
              <a:cxn ang="0">
                <a:pos x="429" y="1768"/>
              </a:cxn>
              <a:cxn ang="0">
                <a:pos x="278" y="1799"/>
              </a:cxn>
              <a:cxn ang="0">
                <a:pos x="122" y="1514"/>
              </a:cxn>
              <a:cxn ang="0">
                <a:pos x="0" y="1219"/>
              </a:cxn>
              <a:cxn ang="0">
                <a:pos x="109" y="1200"/>
              </a:cxn>
              <a:cxn ang="0">
                <a:pos x="682" y="1099"/>
              </a:cxn>
              <a:cxn ang="0">
                <a:pos x="726" y="912"/>
              </a:cxn>
              <a:cxn ang="0">
                <a:pos x="765" y="731"/>
              </a:cxn>
              <a:cxn ang="0">
                <a:pos x="850" y="699"/>
              </a:cxn>
              <a:cxn ang="0">
                <a:pos x="1008" y="522"/>
              </a:cxn>
              <a:cxn ang="0">
                <a:pos x="1192" y="309"/>
              </a:cxn>
              <a:cxn ang="0">
                <a:pos x="1427" y="91"/>
              </a:cxn>
              <a:cxn ang="0">
                <a:pos x="1504" y="0"/>
              </a:cxn>
              <a:cxn ang="0">
                <a:pos x="1602" y="58"/>
              </a:cxn>
              <a:cxn ang="0">
                <a:pos x="1672" y="167"/>
              </a:cxn>
              <a:cxn ang="0">
                <a:pos x="1738" y="320"/>
              </a:cxn>
              <a:cxn ang="0">
                <a:pos x="1810" y="519"/>
              </a:cxn>
              <a:cxn ang="0">
                <a:pos x="1829" y="663"/>
              </a:cxn>
              <a:cxn ang="0">
                <a:pos x="1784" y="695"/>
              </a:cxn>
              <a:cxn ang="0">
                <a:pos x="1528" y="954"/>
              </a:cxn>
              <a:cxn ang="0">
                <a:pos x="1434" y="1075"/>
              </a:cxn>
              <a:cxn ang="0">
                <a:pos x="1464" y="1221"/>
              </a:cxn>
              <a:cxn ang="0">
                <a:pos x="1501" y="1395"/>
              </a:cxn>
              <a:cxn ang="0">
                <a:pos x="1435" y="1424"/>
              </a:cxn>
              <a:cxn ang="0">
                <a:pos x="1298" y="1509"/>
              </a:cxn>
              <a:cxn ang="0">
                <a:pos x="1234" y="1698"/>
              </a:cxn>
              <a:cxn ang="0">
                <a:pos x="1246" y="1840"/>
              </a:cxn>
              <a:cxn ang="0">
                <a:pos x="1224" y="1922"/>
              </a:cxn>
              <a:cxn ang="0">
                <a:pos x="1178" y="2039"/>
              </a:cxn>
              <a:cxn ang="0">
                <a:pos x="1120" y="2136"/>
              </a:cxn>
              <a:cxn ang="0">
                <a:pos x="1069" y="2160"/>
              </a:cxn>
              <a:cxn ang="0">
                <a:pos x="1010" y="2106"/>
              </a:cxn>
            </a:cxnLst>
            <a:rect l="0" t="0" r="r" b="b"/>
            <a:pathLst>
              <a:path w="1829" h="2160">
                <a:moveTo>
                  <a:pt x="1010" y="2106"/>
                </a:moveTo>
                <a:cubicBezTo>
                  <a:pt x="963" y="2056"/>
                  <a:pt x="946" y="2050"/>
                  <a:pt x="842" y="2040"/>
                </a:cubicBezTo>
                <a:lnTo>
                  <a:pt x="725" y="2029"/>
                </a:lnTo>
                <a:lnTo>
                  <a:pt x="614" y="1879"/>
                </a:lnTo>
                <a:cubicBezTo>
                  <a:pt x="554" y="1797"/>
                  <a:pt x="494" y="1728"/>
                  <a:pt x="485" y="1728"/>
                </a:cubicBezTo>
                <a:cubicBezTo>
                  <a:pt x="474" y="1728"/>
                  <a:pt x="448" y="1746"/>
                  <a:pt x="429" y="1768"/>
                </a:cubicBezTo>
                <a:cubicBezTo>
                  <a:pt x="395" y="1807"/>
                  <a:pt x="347" y="1816"/>
                  <a:pt x="278" y="1799"/>
                </a:cubicBezTo>
                <a:cubicBezTo>
                  <a:pt x="251" y="1791"/>
                  <a:pt x="214" y="1725"/>
                  <a:pt x="122" y="1514"/>
                </a:cubicBezTo>
                <a:cubicBezTo>
                  <a:pt x="54" y="1363"/>
                  <a:pt x="0" y="1231"/>
                  <a:pt x="0" y="1219"/>
                </a:cubicBezTo>
                <a:cubicBezTo>
                  <a:pt x="0" y="1205"/>
                  <a:pt x="32" y="1200"/>
                  <a:pt x="109" y="1200"/>
                </a:cubicBezTo>
                <a:cubicBezTo>
                  <a:pt x="240" y="1200"/>
                  <a:pt x="656" y="1127"/>
                  <a:pt x="682" y="1099"/>
                </a:cubicBezTo>
                <a:cubicBezTo>
                  <a:pt x="693" y="1088"/>
                  <a:pt x="712" y="1005"/>
                  <a:pt x="726" y="912"/>
                </a:cubicBezTo>
                <a:cubicBezTo>
                  <a:pt x="741" y="819"/>
                  <a:pt x="758" y="739"/>
                  <a:pt x="765" y="731"/>
                </a:cubicBezTo>
                <a:cubicBezTo>
                  <a:pt x="773" y="725"/>
                  <a:pt x="810" y="711"/>
                  <a:pt x="850" y="699"/>
                </a:cubicBezTo>
                <a:cubicBezTo>
                  <a:pt x="917" y="680"/>
                  <a:pt x="925" y="671"/>
                  <a:pt x="1008" y="522"/>
                </a:cubicBezTo>
                <a:cubicBezTo>
                  <a:pt x="1088" y="379"/>
                  <a:pt x="1104" y="360"/>
                  <a:pt x="1192" y="309"/>
                </a:cubicBezTo>
                <a:cubicBezTo>
                  <a:pt x="1315" y="237"/>
                  <a:pt x="1349" y="205"/>
                  <a:pt x="1427" y="91"/>
                </a:cubicBezTo>
                <a:cubicBezTo>
                  <a:pt x="1461" y="42"/>
                  <a:pt x="1496" y="0"/>
                  <a:pt x="1504" y="0"/>
                </a:cubicBezTo>
                <a:cubicBezTo>
                  <a:pt x="1514" y="0"/>
                  <a:pt x="1557" y="26"/>
                  <a:pt x="1602" y="58"/>
                </a:cubicBezTo>
                <a:cubicBezTo>
                  <a:pt x="1677" y="112"/>
                  <a:pt x="1682" y="120"/>
                  <a:pt x="1672" y="167"/>
                </a:cubicBezTo>
                <a:cubicBezTo>
                  <a:pt x="1648" y="267"/>
                  <a:pt x="1670" y="320"/>
                  <a:pt x="1738" y="320"/>
                </a:cubicBezTo>
                <a:cubicBezTo>
                  <a:pt x="1781" y="320"/>
                  <a:pt x="1782" y="328"/>
                  <a:pt x="1810" y="519"/>
                </a:cubicBezTo>
                <a:lnTo>
                  <a:pt x="1829" y="663"/>
                </a:lnTo>
                <a:lnTo>
                  <a:pt x="1784" y="695"/>
                </a:lnTo>
                <a:cubicBezTo>
                  <a:pt x="1690" y="762"/>
                  <a:pt x="1619" y="834"/>
                  <a:pt x="1528" y="954"/>
                </a:cubicBezTo>
                <a:lnTo>
                  <a:pt x="1434" y="1075"/>
                </a:lnTo>
                <a:lnTo>
                  <a:pt x="1464" y="1221"/>
                </a:lnTo>
                <a:cubicBezTo>
                  <a:pt x="1480" y="1301"/>
                  <a:pt x="1496" y="1379"/>
                  <a:pt x="1501" y="1395"/>
                </a:cubicBezTo>
                <a:cubicBezTo>
                  <a:pt x="1507" y="1419"/>
                  <a:pt x="1498" y="1424"/>
                  <a:pt x="1435" y="1424"/>
                </a:cubicBezTo>
                <a:cubicBezTo>
                  <a:pt x="1368" y="1424"/>
                  <a:pt x="1360" y="1429"/>
                  <a:pt x="1298" y="1509"/>
                </a:cubicBezTo>
                <a:cubicBezTo>
                  <a:pt x="1235" y="1589"/>
                  <a:pt x="1232" y="1600"/>
                  <a:pt x="1234" y="1698"/>
                </a:cubicBezTo>
                <a:cubicBezTo>
                  <a:pt x="1235" y="1754"/>
                  <a:pt x="1240" y="1818"/>
                  <a:pt x="1246" y="1840"/>
                </a:cubicBezTo>
                <a:cubicBezTo>
                  <a:pt x="1256" y="1869"/>
                  <a:pt x="1250" y="1891"/>
                  <a:pt x="1224" y="1922"/>
                </a:cubicBezTo>
                <a:cubicBezTo>
                  <a:pt x="1203" y="1946"/>
                  <a:pt x="1182" y="1999"/>
                  <a:pt x="1178" y="2039"/>
                </a:cubicBezTo>
                <a:cubicBezTo>
                  <a:pt x="1168" y="2098"/>
                  <a:pt x="1157" y="2117"/>
                  <a:pt x="1120" y="2136"/>
                </a:cubicBezTo>
                <a:cubicBezTo>
                  <a:pt x="1094" y="2149"/>
                  <a:pt x="1070" y="2160"/>
                  <a:pt x="1069" y="2160"/>
                </a:cubicBezTo>
                <a:cubicBezTo>
                  <a:pt x="1066" y="2160"/>
                  <a:pt x="1038" y="2135"/>
                  <a:pt x="1010" y="2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1" name="Республика Коми"/>
          <p:cNvSpPr>
            <a:spLocks/>
          </p:cNvSpPr>
          <p:nvPr/>
        </p:nvSpPr>
        <p:spPr bwMode="auto">
          <a:xfrm>
            <a:off x="2158957" y="2698341"/>
            <a:ext cx="1221005" cy="543072"/>
          </a:xfrm>
          <a:custGeom>
            <a:avLst/>
            <a:gdLst/>
            <a:ahLst/>
            <a:cxnLst>
              <a:cxn ang="0">
                <a:pos x="1341" y="2124"/>
              </a:cxn>
              <a:cxn ang="0">
                <a:pos x="958" y="2005"/>
              </a:cxn>
              <a:cxn ang="0">
                <a:pos x="798" y="1914"/>
              </a:cxn>
              <a:cxn ang="0">
                <a:pos x="381" y="2069"/>
              </a:cxn>
              <a:cxn ang="0">
                <a:pos x="72" y="2141"/>
              </a:cxn>
              <a:cxn ang="0">
                <a:pos x="54" y="1837"/>
              </a:cxn>
              <a:cxn ang="0">
                <a:pos x="166" y="1530"/>
              </a:cxn>
              <a:cxn ang="0">
                <a:pos x="453" y="1514"/>
              </a:cxn>
              <a:cxn ang="0">
                <a:pos x="616" y="1245"/>
              </a:cxn>
              <a:cxn ang="0">
                <a:pos x="709" y="1028"/>
              </a:cxn>
              <a:cxn ang="0">
                <a:pos x="461" y="1039"/>
              </a:cxn>
              <a:cxn ang="0">
                <a:pos x="366" y="949"/>
              </a:cxn>
              <a:cxn ang="0">
                <a:pos x="536" y="834"/>
              </a:cxn>
              <a:cxn ang="0">
                <a:pos x="544" y="597"/>
              </a:cxn>
              <a:cxn ang="0">
                <a:pos x="483" y="330"/>
              </a:cxn>
              <a:cxn ang="0">
                <a:pos x="834" y="519"/>
              </a:cxn>
              <a:cxn ang="0">
                <a:pos x="1091" y="589"/>
              </a:cxn>
              <a:cxn ang="0">
                <a:pos x="1238" y="564"/>
              </a:cxn>
              <a:cxn ang="0">
                <a:pos x="1238" y="394"/>
              </a:cxn>
              <a:cxn ang="0">
                <a:pos x="1243" y="199"/>
              </a:cxn>
              <a:cxn ang="0">
                <a:pos x="1358" y="0"/>
              </a:cxn>
              <a:cxn ang="0">
                <a:pos x="1947" y="5"/>
              </a:cxn>
              <a:cxn ang="0">
                <a:pos x="2656" y="420"/>
              </a:cxn>
              <a:cxn ang="0">
                <a:pos x="3264" y="605"/>
              </a:cxn>
              <a:cxn ang="0">
                <a:pos x="3568" y="456"/>
              </a:cxn>
              <a:cxn ang="0">
                <a:pos x="3768" y="405"/>
              </a:cxn>
              <a:cxn ang="0">
                <a:pos x="3826" y="565"/>
              </a:cxn>
              <a:cxn ang="0">
                <a:pos x="3664" y="760"/>
              </a:cxn>
              <a:cxn ang="0">
                <a:pos x="3142" y="991"/>
              </a:cxn>
              <a:cxn ang="0">
                <a:pos x="2800" y="1152"/>
              </a:cxn>
              <a:cxn ang="0">
                <a:pos x="2530" y="1266"/>
              </a:cxn>
              <a:cxn ang="0">
                <a:pos x="2413" y="1508"/>
              </a:cxn>
              <a:cxn ang="0">
                <a:pos x="2138" y="1848"/>
              </a:cxn>
              <a:cxn ang="0">
                <a:pos x="1768" y="2160"/>
              </a:cxn>
            </a:cxnLst>
            <a:rect l="0" t="0" r="r" b="b"/>
            <a:pathLst>
              <a:path w="3834" h="2216">
                <a:moveTo>
                  <a:pt x="1768" y="2160"/>
                </a:moveTo>
                <a:cubicBezTo>
                  <a:pt x="1605" y="2095"/>
                  <a:pt x="1530" y="2088"/>
                  <a:pt x="1341" y="2124"/>
                </a:cubicBezTo>
                <a:cubicBezTo>
                  <a:pt x="1226" y="2144"/>
                  <a:pt x="1210" y="2144"/>
                  <a:pt x="1109" y="2116"/>
                </a:cubicBezTo>
                <a:cubicBezTo>
                  <a:pt x="1005" y="2087"/>
                  <a:pt x="998" y="2082"/>
                  <a:pt x="958" y="2005"/>
                </a:cubicBezTo>
                <a:lnTo>
                  <a:pt x="918" y="1925"/>
                </a:lnTo>
                <a:lnTo>
                  <a:pt x="798" y="1914"/>
                </a:lnTo>
                <a:cubicBezTo>
                  <a:pt x="632" y="1900"/>
                  <a:pt x="624" y="1903"/>
                  <a:pt x="624" y="1999"/>
                </a:cubicBezTo>
                <a:cubicBezTo>
                  <a:pt x="624" y="2112"/>
                  <a:pt x="590" y="2122"/>
                  <a:pt x="381" y="2069"/>
                </a:cubicBezTo>
                <a:cubicBezTo>
                  <a:pt x="210" y="2028"/>
                  <a:pt x="195" y="2029"/>
                  <a:pt x="130" y="2100"/>
                </a:cubicBezTo>
                <a:cubicBezTo>
                  <a:pt x="107" y="2122"/>
                  <a:pt x="82" y="2141"/>
                  <a:pt x="72" y="2141"/>
                </a:cubicBezTo>
                <a:cubicBezTo>
                  <a:pt x="53" y="2141"/>
                  <a:pt x="0" y="1983"/>
                  <a:pt x="0" y="1925"/>
                </a:cubicBezTo>
                <a:cubicBezTo>
                  <a:pt x="0" y="1909"/>
                  <a:pt x="24" y="1869"/>
                  <a:pt x="54" y="1837"/>
                </a:cubicBezTo>
                <a:cubicBezTo>
                  <a:pt x="96" y="1791"/>
                  <a:pt x="115" y="1746"/>
                  <a:pt x="138" y="1653"/>
                </a:cubicBezTo>
                <a:lnTo>
                  <a:pt x="166" y="1530"/>
                </a:lnTo>
                <a:lnTo>
                  <a:pt x="224" y="1540"/>
                </a:lnTo>
                <a:cubicBezTo>
                  <a:pt x="400" y="1573"/>
                  <a:pt x="410" y="1572"/>
                  <a:pt x="453" y="1514"/>
                </a:cubicBezTo>
                <a:cubicBezTo>
                  <a:pt x="480" y="1479"/>
                  <a:pt x="491" y="1447"/>
                  <a:pt x="486" y="1421"/>
                </a:cubicBezTo>
                <a:cubicBezTo>
                  <a:pt x="480" y="1388"/>
                  <a:pt x="501" y="1357"/>
                  <a:pt x="616" y="1245"/>
                </a:cubicBezTo>
                <a:cubicBezTo>
                  <a:pt x="691" y="1170"/>
                  <a:pt x="752" y="1103"/>
                  <a:pt x="752" y="1096"/>
                </a:cubicBezTo>
                <a:cubicBezTo>
                  <a:pt x="752" y="1088"/>
                  <a:pt x="733" y="1058"/>
                  <a:pt x="709" y="1028"/>
                </a:cubicBezTo>
                <a:cubicBezTo>
                  <a:pt x="669" y="980"/>
                  <a:pt x="656" y="973"/>
                  <a:pt x="589" y="973"/>
                </a:cubicBezTo>
                <a:cubicBezTo>
                  <a:pt x="522" y="973"/>
                  <a:pt x="510" y="978"/>
                  <a:pt x="461" y="1039"/>
                </a:cubicBezTo>
                <a:cubicBezTo>
                  <a:pt x="411" y="1098"/>
                  <a:pt x="402" y="1103"/>
                  <a:pt x="371" y="1087"/>
                </a:cubicBezTo>
                <a:cubicBezTo>
                  <a:pt x="330" y="1064"/>
                  <a:pt x="330" y="1055"/>
                  <a:pt x="366" y="949"/>
                </a:cubicBezTo>
                <a:cubicBezTo>
                  <a:pt x="392" y="874"/>
                  <a:pt x="400" y="868"/>
                  <a:pt x="466" y="852"/>
                </a:cubicBezTo>
                <a:lnTo>
                  <a:pt x="536" y="834"/>
                </a:lnTo>
                <a:lnTo>
                  <a:pt x="531" y="738"/>
                </a:lnTo>
                <a:cubicBezTo>
                  <a:pt x="528" y="687"/>
                  <a:pt x="534" y="623"/>
                  <a:pt x="544" y="597"/>
                </a:cubicBezTo>
                <a:cubicBezTo>
                  <a:pt x="558" y="559"/>
                  <a:pt x="554" y="536"/>
                  <a:pt x="512" y="448"/>
                </a:cubicBezTo>
                <a:cubicBezTo>
                  <a:pt x="474" y="367"/>
                  <a:pt x="467" y="340"/>
                  <a:pt x="483" y="330"/>
                </a:cubicBezTo>
                <a:cubicBezTo>
                  <a:pt x="520" y="308"/>
                  <a:pt x="557" y="316"/>
                  <a:pt x="643" y="367"/>
                </a:cubicBezTo>
                <a:cubicBezTo>
                  <a:pt x="776" y="445"/>
                  <a:pt x="818" y="477"/>
                  <a:pt x="834" y="519"/>
                </a:cubicBezTo>
                <a:cubicBezTo>
                  <a:pt x="845" y="551"/>
                  <a:pt x="858" y="557"/>
                  <a:pt x="918" y="557"/>
                </a:cubicBezTo>
                <a:cubicBezTo>
                  <a:pt x="957" y="557"/>
                  <a:pt x="1035" y="572"/>
                  <a:pt x="1091" y="589"/>
                </a:cubicBezTo>
                <a:cubicBezTo>
                  <a:pt x="1147" y="605"/>
                  <a:pt x="1194" y="620"/>
                  <a:pt x="1195" y="621"/>
                </a:cubicBezTo>
                <a:cubicBezTo>
                  <a:pt x="1197" y="621"/>
                  <a:pt x="1216" y="596"/>
                  <a:pt x="1238" y="564"/>
                </a:cubicBezTo>
                <a:lnTo>
                  <a:pt x="1277" y="506"/>
                </a:lnTo>
                <a:lnTo>
                  <a:pt x="1238" y="394"/>
                </a:lnTo>
                <a:lnTo>
                  <a:pt x="1202" y="282"/>
                </a:lnTo>
                <a:lnTo>
                  <a:pt x="1243" y="199"/>
                </a:lnTo>
                <a:cubicBezTo>
                  <a:pt x="1266" y="154"/>
                  <a:pt x="1301" y="92"/>
                  <a:pt x="1322" y="60"/>
                </a:cubicBezTo>
                <a:lnTo>
                  <a:pt x="1358" y="0"/>
                </a:lnTo>
                <a:lnTo>
                  <a:pt x="1653" y="4"/>
                </a:lnTo>
                <a:lnTo>
                  <a:pt x="1947" y="5"/>
                </a:lnTo>
                <a:lnTo>
                  <a:pt x="2194" y="167"/>
                </a:lnTo>
                <a:cubicBezTo>
                  <a:pt x="2368" y="280"/>
                  <a:pt x="2504" y="356"/>
                  <a:pt x="2656" y="420"/>
                </a:cubicBezTo>
                <a:cubicBezTo>
                  <a:pt x="2774" y="471"/>
                  <a:pt x="2901" y="525"/>
                  <a:pt x="2936" y="540"/>
                </a:cubicBezTo>
                <a:cubicBezTo>
                  <a:pt x="3168" y="644"/>
                  <a:pt x="3141" y="639"/>
                  <a:pt x="3264" y="605"/>
                </a:cubicBezTo>
                <a:cubicBezTo>
                  <a:pt x="3339" y="586"/>
                  <a:pt x="3395" y="559"/>
                  <a:pt x="3440" y="520"/>
                </a:cubicBezTo>
                <a:cubicBezTo>
                  <a:pt x="3482" y="485"/>
                  <a:pt x="3528" y="461"/>
                  <a:pt x="3568" y="456"/>
                </a:cubicBezTo>
                <a:cubicBezTo>
                  <a:pt x="3613" y="450"/>
                  <a:pt x="3643" y="432"/>
                  <a:pt x="3682" y="391"/>
                </a:cubicBezTo>
                <a:cubicBezTo>
                  <a:pt x="3755" y="306"/>
                  <a:pt x="3834" y="319"/>
                  <a:pt x="3768" y="405"/>
                </a:cubicBezTo>
                <a:cubicBezTo>
                  <a:pt x="3734" y="452"/>
                  <a:pt x="3739" y="490"/>
                  <a:pt x="3786" y="530"/>
                </a:cubicBezTo>
                <a:lnTo>
                  <a:pt x="3826" y="565"/>
                </a:lnTo>
                <a:lnTo>
                  <a:pt x="3781" y="629"/>
                </a:lnTo>
                <a:cubicBezTo>
                  <a:pt x="3757" y="666"/>
                  <a:pt x="3704" y="725"/>
                  <a:pt x="3664" y="760"/>
                </a:cubicBezTo>
                <a:cubicBezTo>
                  <a:pt x="3597" y="821"/>
                  <a:pt x="3578" y="829"/>
                  <a:pt x="3440" y="853"/>
                </a:cubicBezTo>
                <a:cubicBezTo>
                  <a:pt x="3290" y="879"/>
                  <a:pt x="3211" y="914"/>
                  <a:pt x="3142" y="991"/>
                </a:cubicBezTo>
                <a:cubicBezTo>
                  <a:pt x="3128" y="1007"/>
                  <a:pt x="3066" y="1036"/>
                  <a:pt x="3006" y="1053"/>
                </a:cubicBezTo>
                <a:cubicBezTo>
                  <a:pt x="2946" y="1071"/>
                  <a:pt x="2853" y="1116"/>
                  <a:pt x="2800" y="1152"/>
                </a:cubicBezTo>
                <a:cubicBezTo>
                  <a:pt x="2712" y="1213"/>
                  <a:pt x="2701" y="1218"/>
                  <a:pt x="2686" y="1192"/>
                </a:cubicBezTo>
                <a:cubicBezTo>
                  <a:pt x="2661" y="1148"/>
                  <a:pt x="2637" y="1159"/>
                  <a:pt x="2530" y="1266"/>
                </a:cubicBezTo>
                <a:cubicBezTo>
                  <a:pt x="2443" y="1354"/>
                  <a:pt x="2429" y="1378"/>
                  <a:pt x="2422" y="1437"/>
                </a:cubicBezTo>
                <a:cubicBezTo>
                  <a:pt x="2419" y="1476"/>
                  <a:pt x="2414" y="1508"/>
                  <a:pt x="2413" y="1508"/>
                </a:cubicBezTo>
                <a:cubicBezTo>
                  <a:pt x="2410" y="1509"/>
                  <a:pt x="2365" y="1544"/>
                  <a:pt x="2310" y="1586"/>
                </a:cubicBezTo>
                <a:cubicBezTo>
                  <a:pt x="2216" y="1658"/>
                  <a:pt x="2210" y="1668"/>
                  <a:pt x="2138" y="1848"/>
                </a:cubicBezTo>
                <a:cubicBezTo>
                  <a:pt x="2022" y="2132"/>
                  <a:pt x="1981" y="2212"/>
                  <a:pt x="1944" y="2215"/>
                </a:cubicBezTo>
                <a:cubicBezTo>
                  <a:pt x="1926" y="2216"/>
                  <a:pt x="1848" y="2192"/>
                  <a:pt x="1768" y="21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2" name="Республика Марий Эл"/>
          <p:cNvSpPr>
            <a:spLocks/>
          </p:cNvSpPr>
          <p:nvPr/>
        </p:nvSpPr>
        <p:spPr bwMode="auto">
          <a:xfrm>
            <a:off x="1777386" y="3319554"/>
            <a:ext cx="249288" cy="132838"/>
          </a:xfrm>
          <a:custGeom>
            <a:avLst/>
            <a:gdLst/>
            <a:ahLst/>
            <a:cxnLst>
              <a:cxn ang="0">
                <a:pos x="317" y="530"/>
              </a:cxn>
              <a:cxn ang="0">
                <a:pos x="274" y="392"/>
              </a:cxn>
              <a:cxn ang="0">
                <a:pos x="212" y="263"/>
              </a:cxn>
              <a:cxn ang="0">
                <a:pos x="93" y="237"/>
              </a:cxn>
              <a:cxn ang="0">
                <a:pos x="0" y="218"/>
              </a:cxn>
              <a:cxn ang="0">
                <a:pos x="5" y="128"/>
              </a:cxn>
              <a:cxn ang="0">
                <a:pos x="10" y="40"/>
              </a:cxn>
              <a:cxn ang="0">
                <a:pos x="82" y="20"/>
              </a:cxn>
              <a:cxn ang="0">
                <a:pos x="189" y="21"/>
              </a:cxn>
              <a:cxn ang="0">
                <a:pos x="247" y="45"/>
              </a:cxn>
              <a:cxn ang="0">
                <a:pos x="280" y="141"/>
              </a:cxn>
              <a:cxn ang="0">
                <a:pos x="402" y="191"/>
              </a:cxn>
              <a:cxn ang="0">
                <a:pos x="466" y="144"/>
              </a:cxn>
              <a:cxn ang="0">
                <a:pos x="597" y="175"/>
              </a:cxn>
              <a:cxn ang="0">
                <a:pos x="733" y="212"/>
              </a:cxn>
              <a:cxn ang="0">
                <a:pos x="762" y="349"/>
              </a:cxn>
              <a:cxn ang="0">
                <a:pos x="762" y="508"/>
              </a:cxn>
              <a:cxn ang="0">
                <a:pos x="693" y="496"/>
              </a:cxn>
              <a:cxn ang="0">
                <a:pos x="624" y="458"/>
              </a:cxn>
              <a:cxn ang="0">
                <a:pos x="348" y="535"/>
              </a:cxn>
              <a:cxn ang="0">
                <a:pos x="317" y="530"/>
              </a:cxn>
            </a:cxnLst>
            <a:rect l="0" t="0" r="r" b="b"/>
            <a:pathLst>
              <a:path w="783" h="540">
                <a:moveTo>
                  <a:pt x="317" y="530"/>
                </a:moveTo>
                <a:cubicBezTo>
                  <a:pt x="314" y="522"/>
                  <a:pt x="293" y="461"/>
                  <a:pt x="274" y="392"/>
                </a:cubicBezTo>
                <a:cubicBezTo>
                  <a:pt x="252" y="316"/>
                  <a:pt x="228" y="266"/>
                  <a:pt x="212" y="263"/>
                </a:cubicBezTo>
                <a:cubicBezTo>
                  <a:pt x="197" y="258"/>
                  <a:pt x="144" y="247"/>
                  <a:pt x="93" y="237"/>
                </a:cubicBezTo>
                <a:lnTo>
                  <a:pt x="0" y="218"/>
                </a:lnTo>
                <a:lnTo>
                  <a:pt x="5" y="128"/>
                </a:lnTo>
                <a:lnTo>
                  <a:pt x="10" y="40"/>
                </a:lnTo>
                <a:lnTo>
                  <a:pt x="82" y="20"/>
                </a:lnTo>
                <a:cubicBezTo>
                  <a:pt x="143" y="0"/>
                  <a:pt x="159" y="2"/>
                  <a:pt x="189" y="21"/>
                </a:cubicBezTo>
                <a:cubicBezTo>
                  <a:pt x="208" y="34"/>
                  <a:pt x="236" y="45"/>
                  <a:pt x="247" y="45"/>
                </a:cubicBezTo>
                <a:cubicBezTo>
                  <a:pt x="263" y="45"/>
                  <a:pt x="274" y="74"/>
                  <a:pt x="280" y="141"/>
                </a:cubicBezTo>
                <a:cubicBezTo>
                  <a:pt x="293" y="253"/>
                  <a:pt x="308" y="258"/>
                  <a:pt x="402" y="191"/>
                </a:cubicBezTo>
                <a:lnTo>
                  <a:pt x="466" y="144"/>
                </a:lnTo>
                <a:lnTo>
                  <a:pt x="597" y="175"/>
                </a:lnTo>
                <a:cubicBezTo>
                  <a:pt x="669" y="192"/>
                  <a:pt x="732" y="208"/>
                  <a:pt x="733" y="212"/>
                </a:cubicBezTo>
                <a:cubicBezTo>
                  <a:pt x="736" y="213"/>
                  <a:pt x="749" y="276"/>
                  <a:pt x="762" y="349"/>
                </a:cubicBezTo>
                <a:cubicBezTo>
                  <a:pt x="783" y="468"/>
                  <a:pt x="783" y="487"/>
                  <a:pt x="762" y="508"/>
                </a:cubicBezTo>
                <a:cubicBezTo>
                  <a:pt x="741" y="528"/>
                  <a:pt x="733" y="527"/>
                  <a:pt x="693" y="496"/>
                </a:cubicBezTo>
                <a:cubicBezTo>
                  <a:pt x="668" y="479"/>
                  <a:pt x="637" y="461"/>
                  <a:pt x="624" y="458"/>
                </a:cubicBezTo>
                <a:cubicBezTo>
                  <a:pt x="605" y="455"/>
                  <a:pt x="429" y="503"/>
                  <a:pt x="348" y="535"/>
                </a:cubicBezTo>
                <a:cubicBezTo>
                  <a:pt x="336" y="540"/>
                  <a:pt x="322" y="536"/>
                  <a:pt x="317" y="5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3" name="Республика Мордовия"/>
          <p:cNvSpPr>
            <a:spLocks/>
          </p:cNvSpPr>
          <p:nvPr/>
        </p:nvSpPr>
        <p:spPr bwMode="auto">
          <a:xfrm>
            <a:off x="1426363" y="3346911"/>
            <a:ext cx="279813" cy="164093"/>
          </a:xfrm>
          <a:custGeom>
            <a:avLst/>
            <a:gdLst/>
            <a:ahLst/>
            <a:cxnLst>
              <a:cxn ang="0">
                <a:pos x="499" y="609"/>
              </a:cxn>
              <a:cxn ang="0">
                <a:pos x="349" y="563"/>
              </a:cxn>
              <a:cxn ang="0">
                <a:pos x="264" y="509"/>
              </a:cxn>
              <a:cxn ang="0">
                <a:pos x="112" y="363"/>
              </a:cxn>
              <a:cxn ang="0">
                <a:pos x="0" y="289"/>
              </a:cxn>
              <a:cxn ang="0">
                <a:pos x="61" y="224"/>
              </a:cxn>
              <a:cxn ang="0">
                <a:pos x="176" y="96"/>
              </a:cxn>
              <a:cxn ang="0">
                <a:pos x="370" y="30"/>
              </a:cxn>
              <a:cxn ang="0">
                <a:pos x="448" y="56"/>
              </a:cxn>
              <a:cxn ang="0">
                <a:pos x="448" y="168"/>
              </a:cxn>
              <a:cxn ang="0">
                <a:pos x="498" y="366"/>
              </a:cxn>
              <a:cxn ang="0">
                <a:pos x="560" y="461"/>
              </a:cxn>
              <a:cxn ang="0">
                <a:pos x="686" y="413"/>
              </a:cxn>
              <a:cxn ang="0">
                <a:pos x="808" y="358"/>
              </a:cxn>
              <a:cxn ang="0">
                <a:pos x="846" y="422"/>
              </a:cxn>
              <a:cxn ang="0">
                <a:pos x="880" y="486"/>
              </a:cxn>
              <a:cxn ang="0">
                <a:pos x="784" y="678"/>
              </a:cxn>
              <a:cxn ang="0">
                <a:pos x="707" y="677"/>
              </a:cxn>
              <a:cxn ang="0">
                <a:pos x="499" y="609"/>
              </a:cxn>
            </a:cxnLst>
            <a:rect l="0" t="0" r="r" b="b"/>
            <a:pathLst>
              <a:path w="880" h="678">
                <a:moveTo>
                  <a:pt x="499" y="609"/>
                </a:moveTo>
                <a:cubicBezTo>
                  <a:pt x="400" y="561"/>
                  <a:pt x="362" y="550"/>
                  <a:pt x="349" y="563"/>
                </a:cubicBezTo>
                <a:cubicBezTo>
                  <a:pt x="318" y="592"/>
                  <a:pt x="310" y="587"/>
                  <a:pt x="264" y="509"/>
                </a:cubicBezTo>
                <a:cubicBezTo>
                  <a:pt x="235" y="459"/>
                  <a:pt x="187" y="413"/>
                  <a:pt x="112" y="363"/>
                </a:cubicBezTo>
                <a:lnTo>
                  <a:pt x="0" y="289"/>
                </a:lnTo>
                <a:lnTo>
                  <a:pt x="61" y="224"/>
                </a:lnTo>
                <a:cubicBezTo>
                  <a:pt x="94" y="187"/>
                  <a:pt x="146" y="129"/>
                  <a:pt x="176" y="96"/>
                </a:cubicBezTo>
                <a:cubicBezTo>
                  <a:pt x="258" y="6"/>
                  <a:pt x="277" y="0"/>
                  <a:pt x="370" y="30"/>
                </a:cubicBezTo>
                <a:lnTo>
                  <a:pt x="448" y="56"/>
                </a:lnTo>
                <a:lnTo>
                  <a:pt x="448" y="168"/>
                </a:lnTo>
                <a:cubicBezTo>
                  <a:pt x="448" y="262"/>
                  <a:pt x="456" y="291"/>
                  <a:pt x="498" y="366"/>
                </a:cubicBezTo>
                <a:cubicBezTo>
                  <a:pt x="525" y="414"/>
                  <a:pt x="552" y="457"/>
                  <a:pt x="560" y="461"/>
                </a:cubicBezTo>
                <a:cubicBezTo>
                  <a:pt x="566" y="465"/>
                  <a:pt x="624" y="443"/>
                  <a:pt x="686" y="413"/>
                </a:cubicBezTo>
                <a:cubicBezTo>
                  <a:pt x="750" y="382"/>
                  <a:pt x="805" y="358"/>
                  <a:pt x="808" y="358"/>
                </a:cubicBezTo>
                <a:cubicBezTo>
                  <a:pt x="811" y="358"/>
                  <a:pt x="829" y="387"/>
                  <a:pt x="846" y="422"/>
                </a:cubicBezTo>
                <a:lnTo>
                  <a:pt x="880" y="486"/>
                </a:lnTo>
                <a:lnTo>
                  <a:pt x="784" y="678"/>
                </a:lnTo>
                <a:lnTo>
                  <a:pt x="707" y="677"/>
                </a:lnTo>
                <a:cubicBezTo>
                  <a:pt x="653" y="675"/>
                  <a:pt x="595" y="657"/>
                  <a:pt x="499" y="6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4" name="Республика Саха (Якутия)"/>
          <p:cNvSpPr>
            <a:spLocks/>
          </p:cNvSpPr>
          <p:nvPr/>
        </p:nvSpPr>
        <p:spPr bwMode="auto">
          <a:xfrm>
            <a:off x="5140238" y="1721593"/>
            <a:ext cx="2106234" cy="1937870"/>
          </a:xfrm>
          <a:custGeom>
            <a:avLst/>
            <a:gdLst/>
            <a:ahLst/>
            <a:cxnLst>
              <a:cxn ang="0">
                <a:pos x="3029" y="7176"/>
              </a:cxn>
              <a:cxn ang="0">
                <a:pos x="2683" y="7111"/>
              </a:cxn>
              <a:cxn ang="0">
                <a:pos x="2322" y="7042"/>
              </a:cxn>
              <a:cxn ang="0">
                <a:pos x="2064" y="7651"/>
              </a:cxn>
              <a:cxn ang="0">
                <a:pos x="1586" y="7811"/>
              </a:cxn>
              <a:cxn ang="0">
                <a:pos x="1453" y="7397"/>
              </a:cxn>
              <a:cxn ang="0">
                <a:pos x="1298" y="6989"/>
              </a:cxn>
              <a:cxn ang="0">
                <a:pos x="1197" y="6683"/>
              </a:cxn>
              <a:cxn ang="0">
                <a:pos x="898" y="6317"/>
              </a:cxn>
              <a:cxn ang="0">
                <a:pos x="579" y="6083"/>
              </a:cxn>
              <a:cxn ang="0">
                <a:pos x="387" y="5855"/>
              </a:cxn>
              <a:cxn ang="0">
                <a:pos x="259" y="5410"/>
              </a:cxn>
              <a:cxn ang="0">
                <a:pos x="280" y="5066"/>
              </a:cxn>
              <a:cxn ang="0">
                <a:pos x="82" y="4383"/>
              </a:cxn>
              <a:cxn ang="0">
                <a:pos x="245" y="4123"/>
              </a:cxn>
              <a:cxn ang="0">
                <a:pos x="509" y="3603"/>
              </a:cxn>
              <a:cxn ang="0">
                <a:pos x="187" y="2779"/>
              </a:cxn>
              <a:cxn ang="0">
                <a:pos x="339" y="2568"/>
              </a:cxn>
              <a:cxn ang="0">
                <a:pos x="867" y="2415"/>
              </a:cxn>
              <a:cxn ang="0">
                <a:pos x="1455" y="2354"/>
              </a:cxn>
              <a:cxn ang="0">
                <a:pos x="1594" y="2005"/>
              </a:cxn>
              <a:cxn ang="0">
                <a:pos x="2021" y="2059"/>
              </a:cxn>
              <a:cxn ang="0">
                <a:pos x="2207" y="2368"/>
              </a:cxn>
              <a:cxn ang="0">
                <a:pos x="2691" y="2163"/>
              </a:cxn>
              <a:cxn ang="0">
                <a:pos x="3019" y="2051"/>
              </a:cxn>
              <a:cxn ang="0">
                <a:pos x="3339" y="1859"/>
              </a:cxn>
              <a:cxn ang="0">
                <a:pos x="3363" y="1573"/>
              </a:cxn>
              <a:cxn ang="0">
                <a:pos x="3931" y="815"/>
              </a:cxn>
              <a:cxn ang="0">
                <a:pos x="4167" y="891"/>
              </a:cxn>
              <a:cxn ang="0">
                <a:pos x="5027" y="221"/>
              </a:cxn>
              <a:cxn ang="0">
                <a:pos x="5503" y="165"/>
              </a:cxn>
              <a:cxn ang="0">
                <a:pos x="5821" y="63"/>
              </a:cxn>
              <a:cxn ang="0">
                <a:pos x="6195" y="277"/>
              </a:cxn>
              <a:cxn ang="0">
                <a:pos x="6035" y="701"/>
              </a:cxn>
              <a:cxn ang="0">
                <a:pos x="6344" y="976"/>
              </a:cxn>
              <a:cxn ang="0">
                <a:pos x="6624" y="1162"/>
              </a:cxn>
              <a:cxn ang="0">
                <a:pos x="6467" y="1383"/>
              </a:cxn>
              <a:cxn ang="0">
                <a:pos x="6269" y="1669"/>
              </a:cxn>
              <a:cxn ang="0">
                <a:pos x="6395" y="1992"/>
              </a:cxn>
              <a:cxn ang="0">
                <a:pos x="6498" y="2367"/>
              </a:cxn>
              <a:cxn ang="0">
                <a:pos x="6227" y="2632"/>
              </a:cxn>
              <a:cxn ang="0">
                <a:pos x="6223" y="2893"/>
              </a:cxn>
              <a:cxn ang="0">
                <a:pos x="6023" y="3112"/>
              </a:cxn>
              <a:cxn ang="0">
                <a:pos x="6341" y="3754"/>
              </a:cxn>
              <a:cxn ang="0">
                <a:pos x="5893" y="4122"/>
              </a:cxn>
              <a:cxn ang="0">
                <a:pos x="5789" y="4397"/>
              </a:cxn>
              <a:cxn ang="0">
                <a:pos x="5760" y="4661"/>
              </a:cxn>
              <a:cxn ang="0">
                <a:pos x="5994" y="5256"/>
              </a:cxn>
              <a:cxn ang="0">
                <a:pos x="5840" y="5536"/>
              </a:cxn>
              <a:cxn ang="0">
                <a:pos x="5592" y="5843"/>
              </a:cxn>
              <a:cxn ang="0">
                <a:pos x="5413" y="6407"/>
              </a:cxn>
              <a:cxn ang="0">
                <a:pos x="5490" y="6725"/>
              </a:cxn>
              <a:cxn ang="0">
                <a:pos x="5696" y="6947"/>
              </a:cxn>
              <a:cxn ang="0">
                <a:pos x="5515" y="7445"/>
              </a:cxn>
              <a:cxn ang="0">
                <a:pos x="4925" y="7760"/>
              </a:cxn>
              <a:cxn ang="0">
                <a:pos x="4450" y="7730"/>
              </a:cxn>
              <a:cxn ang="0">
                <a:pos x="3731" y="7853"/>
              </a:cxn>
            </a:cxnLst>
            <a:rect l="0" t="0" r="r" b="b"/>
            <a:pathLst>
              <a:path w="6624" h="7927">
                <a:moveTo>
                  <a:pt x="3507" y="7845"/>
                </a:moveTo>
                <a:cubicBezTo>
                  <a:pt x="3395" y="7760"/>
                  <a:pt x="3384" y="7744"/>
                  <a:pt x="3333" y="7607"/>
                </a:cubicBezTo>
                <a:cubicBezTo>
                  <a:pt x="3303" y="7530"/>
                  <a:pt x="3245" y="7447"/>
                  <a:pt x="3029" y="7176"/>
                </a:cubicBezTo>
                <a:lnTo>
                  <a:pt x="2986" y="7122"/>
                </a:lnTo>
                <a:lnTo>
                  <a:pt x="2784" y="7208"/>
                </a:lnTo>
                <a:lnTo>
                  <a:pt x="2683" y="7111"/>
                </a:lnTo>
                <a:lnTo>
                  <a:pt x="2581" y="7013"/>
                </a:lnTo>
                <a:lnTo>
                  <a:pt x="2464" y="7023"/>
                </a:lnTo>
                <a:cubicBezTo>
                  <a:pt x="2400" y="7029"/>
                  <a:pt x="2336" y="7037"/>
                  <a:pt x="2322" y="7042"/>
                </a:cubicBezTo>
                <a:cubicBezTo>
                  <a:pt x="2309" y="7045"/>
                  <a:pt x="2256" y="7133"/>
                  <a:pt x="2207" y="7235"/>
                </a:cubicBezTo>
                <a:cubicBezTo>
                  <a:pt x="2138" y="7378"/>
                  <a:pt x="2112" y="7448"/>
                  <a:pt x="2106" y="7523"/>
                </a:cubicBezTo>
                <a:cubicBezTo>
                  <a:pt x="2098" y="7592"/>
                  <a:pt x="2085" y="7632"/>
                  <a:pt x="2064" y="7651"/>
                </a:cubicBezTo>
                <a:cubicBezTo>
                  <a:pt x="2034" y="7679"/>
                  <a:pt x="2031" y="7677"/>
                  <a:pt x="1989" y="7624"/>
                </a:cubicBezTo>
                <a:cubicBezTo>
                  <a:pt x="1959" y="7587"/>
                  <a:pt x="1936" y="7573"/>
                  <a:pt x="1919" y="7581"/>
                </a:cubicBezTo>
                <a:cubicBezTo>
                  <a:pt x="1869" y="7599"/>
                  <a:pt x="1643" y="7755"/>
                  <a:pt x="1586" y="7811"/>
                </a:cubicBezTo>
                <a:lnTo>
                  <a:pt x="1528" y="7866"/>
                </a:lnTo>
                <a:lnTo>
                  <a:pt x="1479" y="7823"/>
                </a:lnTo>
                <a:cubicBezTo>
                  <a:pt x="1418" y="7773"/>
                  <a:pt x="1416" y="7760"/>
                  <a:pt x="1453" y="7397"/>
                </a:cubicBezTo>
                <a:cubicBezTo>
                  <a:pt x="1467" y="7256"/>
                  <a:pt x="1474" y="7131"/>
                  <a:pt x="1471" y="7120"/>
                </a:cubicBezTo>
                <a:cubicBezTo>
                  <a:pt x="1466" y="7109"/>
                  <a:pt x="1439" y="7095"/>
                  <a:pt x="1411" y="7088"/>
                </a:cubicBezTo>
                <a:cubicBezTo>
                  <a:pt x="1376" y="7080"/>
                  <a:pt x="1344" y="7051"/>
                  <a:pt x="1298" y="6989"/>
                </a:cubicBezTo>
                <a:cubicBezTo>
                  <a:pt x="1240" y="6911"/>
                  <a:pt x="1234" y="6893"/>
                  <a:pt x="1242" y="6839"/>
                </a:cubicBezTo>
                <a:cubicBezTo>
                  <a:pt x="1247" y="6807"/>
                  <a:pt x="1256" y="6767"/>
                  <a:pt x="1261" y="6754"/>
                </a:cubicBezTo>
                <a:cubicBezTo>
                  <a:pt x="1267" y="6736"/>
                  <a:pt x="1250" y="6715"/>
                  <a:pt x="1197" y="6683"/>
                </a:cubicBezTo>
                <a:cubicBezTo>
                  <a:pt x="1152" y="6656"/>
                  <a:pt x="1125" y="6627"/>
                  <a:pt x="1123" y="6610"/>
                </a:cubicBezTo>
                <a:cubicBezTo>
                  <a:pt x="1123" y="6576"/>
                  <a:pt x="1063" y="6464"/>
                  <a:pt x="1000" y="6379"/>
                </a:cubicBezTo>
                <a:cubicBezTo>
                  <a:pt x="973" y="6341"/>
                  <a:pt x="944" y="6325"/>
                  <a:pt x="898" y="6317"/>
                </a:cubicBezTo>
                <a:cubicBezTo>
                  <a:pt x="839" y="6307"/>
                  <a:pt x="835" y="6306"/>
                  <a:pt x="861" y="6279"/>
                </a:cubicBezTo>
                <a:cubicBezTo>
                  <a:pt x="882" y="6255"/>
                  <a:pt x="883" y="6240"/>
                  <a:pt x="869" y="6195"/>
                </a:cubicBezTo>
                <a:cubicBezTo>
                  <a:pt x="835" y="6096"/>
                  <a:pt x="818" y="6090"/>
                  <a:pt x="579" y="6083"/>
                </a:cubicBezTo>
                <a:lnTo>
                  <a:pt x="363" y="6080"/>
                </a:lnTo>
                <a:lnTo>
                  <a:pt x="359" y="6003"/>
                </a:lnTo>
                <a:cubicBezTo>
                  <a:pt x="355" y="5954"/>
                  <a:pt x="365" y="5904"/>
                  <a:pt x="387" y="5855"/>
                </a:cubicBezTo>
                <a:cubicBezTo>
                  <a:pt x="405" y="5813"/>
                  <a:pt x="419" y="5765"/>
                  <a:pt x="419" y="5749"/>
                </a:cubicBezTo>
                <a:cubicBezTo>
                  <a:pt x="419" y="5731"/>
                  <a:pt x="386" y="5671"/>
                  <a:pt x="346" y="5615"/>
                </a:cubicBezTo>
                <a:cubicBezTo>
                  <a:pt x="287" y="5531"/>
                  <a:pt x="271" y="5493"/>
                  <a:pt x="259" y="5410"/>
                </a:cubicBezTo>
                <a:cubicBezTo>
                  <a:pt x="242" y="5293"/>
                  <a:pt x="231" y="5256"/>
                  <a:pt x="210" y="5256"/>
                </a:cubicBezTo>
                <a:cubicBezTo>
                  <a:pt x="173" y="5256"/>
                  <a:pt x="181" y="5205"/>
                  <a:pt x="229" y="5139"/>
                </a:cubicBezTo>
                <a:lnTo>
                  <a:pt x="280" y="5066"/>
                </a:lnTo>
                <a:lnTo>
                  <a:pt x="221" y="4765"/>
                </a:lnTo>
                <a:lnTo>
                  <a:pt x="163" y="4464"/>
                </a:lnTo>
                <a:lnTo>
                  <a:pt x="82" y="4383"/>
                </a:lnTo>
                <a:lnTo>
                  <a:pt x="0" y="4299"/>
                </a:lnTo>
                <a:lnTo>
                  <a:pt x="91" y="4208"/>
                </a:lnTo>
                <a:cubicBezTo>
                  <a:pt x="178" y="4122"/>
                  <a:pt x="187" y="4117"/>
                  <a:pt x="245" y="4123"/>
                </a:cubicBezTo>
                <a:cubicBezTo>
                  <a:pt x="330" y="4136"/>
                  <a:pt x="347" y="4107"/>
                  <a:pt x="370" y="3928"/>
                </a:cubicBezTo>
                <a:cubicBezTo>
                  <a:pt x="381" y="3843"/>
                  <a:pt x="394" y="3763"/>
                  <a:pt x="399" y="3747"/>
                </a:cubicBezTo>
                <a:cubicBezTo>
                  <a:pt x="402" y="3731"/>
                  <a:pt x="453" y="3666"/>
                  <a:pt x="509" y="3603"/>
                </a:cubicBezTo>
                <a:cubicBezTo>
                  <a:pt x="565" y="3539"/>
                  <a:pt x="611" y="3475"/>
                  <a:pt x="611" y="3461"/>
                </a:cubicBezTo>
                <a:cubicBezTo>
                  <a:pt x="611" y="3416"/>
                  <a:pt x="365" y="3059"/>
                  <a:pt x="291" y="2995"/>
                </a:cubicBezTo>
                <a:cubicBezTo>
                  <a:pt x="226" y="2939"/>
                  <a:pt x="219" y="2927"/>
                  <a:pt x="187" y="2779"/>
                </a:cubicBezTo>
                <a:cubicBezTo>
                  <a:pt x="168" y="2695"/>
                  <a:pt x="155" y="2613"/>
                  <a:pt x="159" y="2600"/>
                </a:cubicBezTo>
                <a:cubicBezTo>
                  <a:pt x="165" y="2575"/>
                  <a:pt x="263" y="2504"/>
                  <a:pt x="291" y="2504"/>
                </a:cubicBezTo>
                <a:cubicBezTo>
                  <a:pt x="299" y="2504"/>
                  <a:pt x="322" y="2533"/>
                  <a:pt x="339" y="2568"/>
                </a:cubicBezTo>
                <a:cubicBezTo>
                  <a:pt x="383" y="2653"/>
                  <a:pt x="419" y="2651"/>
                  <a:pt x="464" y="2560"/>
                </a:cubicBezTo>
                <a:cubicBezTo>
                  <a:pt x="507" y="2471"/>
                  <a:pt x="541" y="2450"/>
                  <a:pt x="706" y="2408"/>
                </a:cubicBezTo>
                <a:cubicBezTo>
                  <a:pt x="840" y="2376"/>
                  <a:pt x="867" y="2376"/>
                  <a:pt x="867" y="2415"/>
                </a:cubicBezTo>
                <a:cubicBezTo>
                  <a:pt x="867" y="2448"/>
                  <a:pt x="962" y="2520"/>
                  <a:pt x="1005" y="2520"/>
                </a:cubicBezTo>
                <a:cubicBezTo>
                  <a:pt x="1026" y="2520"/>
                  <a:pt x="1128" y="2485"/>
                  <a:pt x="1232" y="2442"/>
                </a:cubicBezTo>
                <a:cubicBezTo>
                  <a:pt x="1335" y="2399"/>
                  <a:pt x="1435" y="2359"/>
                  <a:pt x="1455" y="2354"/>
                </a:cubicBezTo>
                <a:cubicBezTo>
                  <a:pt x="1507" y="2336"/>
                  <a:pt x="1511" y="2303"/>
                  <a:pt x="1467" y="2205"/>
                </a:cubicBezTo>
                <a:cubicBezTo>
                  <a:pt x="1421" y="2103"/>
                  <a:pt x="1419" y="2074"/>
                  <a:pt x="1450" y="2031"/>
                </a:cubicBezTo>
                <a:cubicBezTo>
                  <a:pt x="1469" y="2005"/>
                  <a:pt x="1490" y="2002"/>
                  <a:pt x="1594" y="2005"/>
                </a:cubicBezTo>
                <a:cubicBezTo>
                  <a:pt x="1711" y="2010"/>
                  <a:pt x="1719" y="2008"/>
                  <a:pt x="1773" y="1960"/>
                </a:cubicBezTo>
                <a:cubicBezTo>
                  <a:pt x="1803" y="1935"/>
                  <a:pt x="1835" y="1912"/>
                  <a:pt x="1842" y="1912"/>
                </a:cubicBezTo>
                <a:cubicBezTo>
                  <a:pt x="1850" y="1912"/>
                  <a:pt x="1930" y="1978"/>
                  <a:pt x="2021" y="2059"/>
                </a:cubicBezTo>
                <a:cubicBezTo>
                  <a:pt x="2147" y="2175"/>
                  <a:pt x="2178" y="2208"/>
                  <a:pt x="2154" y="2213"/>
                </a:cubicBezTo>
                <a:cubicBezTo>
                  <a:pt x="2120" y="2219"/>
                  <a:pt x="2083" y="2245"/>
                  <a:pt x="2083" y="2264"/>
                </a:cubicBezTo>
                <a:cubicBezTo>
                  <a:pt x="2083" y="2271"/>
                  <a:pt x="2139" y="2317"/>
                  <a:pt x="2207" y="2368"/>
                </a:cubicBezTo>
                <a:cubicBezTo>
                  <a:pt x="2315" y="2450"/>
                  <a:pt x="2359" y="2471"/>
                  <a:pt x="2546" y="2531"/>
                </a:cubicBezTo>
                <a:cubicBezTo>
                  <a:pt x="2832" y="2623"/>
                  <a:pt x="2834" y="2621"/>
                  <a:pt x="2751" y="2371"/>
                </a:cubicBezTo>
                <a:cubicBezTo>
                  <a:pt x="2719" y="2272"/>
                  <a:pt x="2691" y="2178"/>
                  <a:pt x="2691" y="2163"/>
                </a:cubicBezTo>
                <a:cubicBezTo>
                  <a:pt x="2691" y="2141"/>
                  <a:pt x="2712" y="2138"/>
                  <a:pt x="2840" y="2141"/>
                </a:cubicBezTo>
                <a:lnTo>
                  <a:pt x="2987" y="2144"/>
                </a:lnTo>
                <a:lnTo>
                  <a:pt x="3019" y="2051"/>
                </a:lnTo>
                <a:cubicBezTo>
                  <a:pt x="3037" y="2002"/>
                  <a:pt x="3061" y="1957"/>
                  <a:pt x="3074" y="1952"/>
                </a:cubicBezTo>
                <a:cubicBezTo>
                  <a:pt x="3087" y="1947"/>
                  <a:pt x="3141" y="1938"/>
                  <a:pt x="3194" y="1933"/>
                </a:cubicBezTo>
                <a:cubicBezTo>
                  <a:pt x="3320" y="1920"/>
                  <a:pt x="3351" y="1904"/>
                  <a:pt x="3339" y="1859"/>
                </a:cubicBezTo>
                <a:cubicBezTo>
                  <a:pt x="3331" y="1832"/>
                  <a:pt x="3347" y="1808"/>
                  <a:pt x="3403" y="1754"/>
                </a:cubicBezTo>
                <a:cubicBezTo>
                  <a:pt x="3443" y="1715"/>
                  <a:pt x="3475" y="1679"/>
                  <a:pt x="3475" y="1671"/>
                </a:cubicBezTo>
                <a:cubicBezTo>
                  <a:pt x="3475" y="1663"/>
                  <a:pt x="3426" y="1618"/>
                  <a:pt x="3363" y="1573"/>
                </a:cubicBezTo>
                <a:cubicBezTo>
                  <a:pt x="3248" y="1490"/>
                  <a:pt x="3242" y="1480"/>
                  <a:pt x="3231" y="1347"/>
                </a:cubicBezTo>
                <a:cubicBezTo>
                  <a:pt x="3223" y="1258"/>
                  <a:pt x="3229" y="1248"/>
                  <a:pt x="3360" y="1175"/>
                </a:cubicBezTo>
                <a:cubicBezTo>
                  <a:pt x="3648" y="1011"/>
                  <a:pt x="3835" y="895"/>
                  <a:pt x="3931" y="815"/>
                </a:cubicBezTo>
                <a:cubicBezTo>
                  <a:pt x="4029" y="735"/>
                  <a:pt x="4047" y="727"/>
                  <a:pt x="4106" y="731"/>
                </a:cubicBezTo>
                <a:cubicBezTo>
                  <a:pt x="4176" y="736"/>
                  <a:pt x="4175" y="733"/>
                  <a:pt x="4152" y="842"/>
                </a:cubicBezTo>
                <a:cubicBezTo>
                  <a:pt x="4147" y="867"/>
                  <a:pt x="4152" y="887"/>
                  <a:pt x="4167" y="891"/>
                </a:cubicBezTo>
                <a:cubicBezTo>
                  <a:pt x="4189" y="899"/>
                  <a:pt x="4704" y="791"/>
                  <a:pt x="4736" y="770"/>
                </a:cubicBezTo>
                <a:cubicBezTo>
                  <a:pt x="4747" y="763"/>
                  <a:pt x="4816" y="637"/>
                  <a:pt x="4891" y="490"/>
                </a:cubicBezTo>
                <a:lnTo>
                  <a:pt x="5027" y="221"/>
                </a:lnTo>
                <a:lnTo>
                  <a:pt x="5155" y="154"/>
                </a:lnTo>
                <a:cubicBezTo>
                  <a:pt x="5282" y="88"/>
                  <a:pt x="5285" y="88"/>
                  <a:pt x="5375" y="104"/>
                </a:cubicBezTo>
                <a:cubicBezTo>
                  <a:pt x="5443" y="117"/>
                  <a:pt x="5475" y="133"/>
                  <a:pt x="5503" y="165"/>
                </a:cubicBezTo>
                <a:cubicBezTo>
                  <a:pt x="5522" y="189"/>
                  <a:pt x="5539" y="215"/>
                  <a:pt x="5539" y="221"/>
                </a:cubicBezTo>
                <a:cubicBezTo>
                  <a:pt x="5539" y="226"/>
                  <a:pt x="5554" y="235"/>
                  <a:pt x="5571" y="242"/>
                </a:cubicBezTo>
                <a:cubicBezTo>
                  <a:pt x="5619" y="256"/>
                  <a:pt x="5792" y="133"/>
                  <a:pt x="5821" y="63"/>
                </a:cubicBezTo>
                <a:cubicBezTo>
                  <a:pt x="5848" y="0"/>
                  <a:pt x="5845" y="0"/>
                  <a:pt x="6008" y="66"/>
                </a:cubicBezTo>
                <a:cubicBezTo>
                  <a:pt x="6104" y="104"/>
                  <a:pt x="6227" y="192"/>
                  <a:pt x="6227" y="219"/>
                </a:cubicBezTo>
                <a:cubicBezTo>
                  <a:pt x="6227" y="229"/>
                  <a:pt x="6213" y="255"/>
                  <a:pt x="6195" y="277"/>
                </a:cubicBezTo>
                <a:cubicBezTo>
                  <a:pt x="6178" y="299"/>
                  <a:pt x="6163" y="339"/>
                  <a:pt x="6163" y="365"/>
                </a:cubicBezTo>
                <a:cubicBezTo>
                  <a:pt x="6163" y="421"/>
                  <a:pt x="6143" y="463"/>
                  <a:pt x="6082" y="535"/>
                </a:cubicBezTo>
                <a:cubicBezTo>
                  <a:pt x="6040" y="581"/>
                  <a:pt x="6035" y="597"/>
                  <a:pt x="6035" y="701"/>
                </a:cubicBezTo>
                <a:cubicBezTo>
                  <a:pt x="6035" y="799"/>
                  <a:pt x="6042" y="824"/>
                  <a:pt x="6067" y="847"/>
                </a:cubicBezTo>
                <a:cubicBezTo>
                  <a:pt x="6085" y="863"/>
                  <a:pt x="6103" y="888"/>
                  <a:pt x="6107" y="904"/>
                </a:cubicBezTo>
                <a:cubicBezTo>
                  <a:pt x="6123" y="955"/>
                  <a:pt x="6231" y="989"/>
                  <a:pt x="6344" y="976"/>
                </a:cubicBezTo>
                <a:lnTo>
                  <a:pt x="6447" y="965"/>
                </a:lnTo>
                <a:lnTo>
                  <a:pt x="6535" y="1063"/>
                </a:lnTo>
                <a:lnTo>
                  <a:pt x="6624" y="1162"/>
                </a:lnTo>
                <a:lnTo>
                  <a:pt x="6605" y="1245"/>
                </a:lnTo>
                <a:cubicBezTo>
                  <a:pt x="6587" y="1322"/>
                  <a:pt x="6583" y="1328"/>
                  <a:pt x="6531" y="1336"/>
                </a:cubicBezTo>
                <a:cubicBezTo>
                  <a:pt x="6490" y="1343"/>
                  <a:pt x="6475" y="1354"/>
                  <a:pt x="6467" y="1383"/>
                </a:cubicBezTo>
                <a:cubicBezTo>
                  <a:pt x="6461" y="1410"/>
                  <a:pt x="6418" y="1448"/>
                  <a:pt x="6336" y="1503"/>
                </a:cubicBezTo>
                <a:cubicBezTo>
                  <a:pt x="6267" y="1547"/>
                  <a:pt x="6213" y="1594"/>
                  <a:pt x="6213" y="1608"/>
                </a:cubicBezTo>
                <a:cubicBezTo>
                  <a:pt x="6211" y="1621"/>
                  <a:pt x="6237" y="1648"/>
                  <a:pt x="6269" y="1669"/>
                </a:cubicBezTo>
                <a:cubicBezTo>
                  <a:pt x="6315" y="1699"/>
                  <a:pt x="6325" y="1712"/>
                  <a:pt x="6315" y="1741"/>
                </a:cubicBezTo>
                <a:cubicBezTo>
                  <a:pt x="6285" y="1839"/>
                  <a:pt x="6287" y="1845"/>
                  <a:pt x="6346" y="1882"/>
                </a:cubicBezTo>
                <a:cubicBezTo>
                  <a:pt x="6402" y="1919"/>
                  <a:pt x="6405" y="1922"/>
                  <a:pt x="6395" y="1992"/>
                </a:cubicBezTo>
                <a:cubicBezTo>
                  <a:pt x="6386" y="2064"/>
                  <a:pt x="6387" y="2067"/>
                  <a:pt x="6474" y="2160"/>
                </a:cubicBezTo>
                <a:cubicBezTo>
                  <a:pt x="6523" y="2213"/>
                  <a:pt x="6563" y="2264"/>
                  <a:pt x="6563" y="2274"/>
                </a:cubicBezTo>
                <a:cubicBezTo>
                  <a:pt x="6563" y="2283"/>
                  <a:pt x="6535" y="2325"/>
                  <a:pt x="6498" y="2367"/>
                </a:cubicBezTo>
                <a:cubicBezTo>
                  <a:pt x="6442" y="2429"/>
                  <a:pt x="6434" y="2448"/>
                  <a:pt x="6439" y="2498"/>
                </a:cubicBezTo>
                <a:cubicBezTo>
                  <a:pt x="6445" y="2554"/>
                  <a:pt x="6445" y="2554"/>
                  <a:pt x="6392" y="2544"/>
                </a:cubicBezTo>
                <a:cubicBezTo>
                  <a:pt x="6343" y="2535"/>
                  <a:pt x="6328" y="2543"/>
                  <a:pt x="6227" y="2632"/>
                </a:cubicBezTo>
                <a:cubicBezTo>
                  <a:pt x="6165" y="2687"/>
                  <a:pt x="6115" y="2739"/>
                  <a:pt x="6115" y="2751"/>
                </a:cubicBezTo>
                <a:cubicBezTo>
                  <a:pt x="6115" y="2760"/>
                  <a:pt x="6141" y="2794"/>
                  <a:pt x="6171" y="2824"/>
                </a:cubicBezTo>
                <a:cubicBezTo>
                  <a:pt x="6203" y="2855"/>
                  <a:pt x="6226" y="2885"/>
                  <a:pt x="6223" y="2893"/>
                </a:cubicBezTo>
                <a:cubicBezTo>
                  <a:pt x="6221" y="2899"/>
                  <a:pt x="6176" y="2930"/>
                  <a:pt x="6123" y="2957"/>
                </a:cubicBezTo>
                <a:lnTo>
                  <a:pt x="6027" y="3008"/>
                </a:lnTo>
                <a:lnTo>
                  <a:pt x="6023" y="3112"/>
                </a:lnTo>
                <a:cubicBezTo>
                  <a:pt x="6016" y="3259"/>
                  <a:pt x="6079" y="3391"/>
                  <a:pt x="6218" y="3523"/>
                </a:cubicBezTo>
                <a:lnTo>
                  <a:pt x="6319" y="3621"/>
                </a:lnTo>
                <a:lnTo>
                  <a:pt x="6341" y="3754"/>
                </a:lnTo>
                <a:cubicBezTo>
                  <a:pt x="6373" y="3944"/>
                  <a:pt x="6376" y="3936"/>
                  <a:pt x="6285" y="3936"/>
                </a:cubicBezTo>
                <a:cubicBezTo>
                  <a:pt x="6207" y="3936"/>
                  <a:pt x="6205" y="3936"/>
                  <a:pt x="6168" y="4010"/>
                </a:cubicBezTo>
                <a:cubicBezTo>
                  <a:pt x="6122" y="4103"/>
                  <a:pt x="6067" y="4125"/>
                  <a:pt x="5893" y="4122"/>
                </a:cubicBezTo>
                <a:cubicBezTo>
                  <a:pt x="5775" y="4119"/>
                  <a:pt x="5770" y="4120"/>
                  <a:pt x="5743" y="4165"/>
                </a:cubicBezTo>
                <a:cubicBezTo>
                  <a:pt x="5728" y="4192"/>
                  <a:pt x="5715" y="4223"/>
                  <a:pt x="5715" y="4235"/>
                </a:cubicBezTo>
                <a:cubicBezTo>
                  <a:pt x="5715" y="4248"/>
                  <a:pt x="5749" y="4320"/>
                  <a:pt x="5789" y="4397"/>
                </a:cubicBezTo>
                <a:lnTo>
                  <a:pt x="5861" y="4536"/>
                </a:lnTo>
                <a:lnTo>
                  <a:pt x="5811" y="4599"/>
                </a:lnTo>
                <a:lnTo>
                  <a:pt x="5760" y="4661"/>
                </a:lnTo>
                <a:lnTo>
                  <a:pt x="5786" y="4781"/>
                </a:lnTo>
                <a:cubicBezTo>
                  <a:pt x="5808" y="4895"/>
                  <a:pt x="5819" y="4914"/>
                  <a:pt x="5939" y="5066"/>
                </a:cubicBezTo>
                <a:cubicBezTo>
                  <a:pt x="6071" y="5232"/>
                  <a:pt x="6077" y="5255"/>
                  <a:pt x="5994" y="5256"/>
                </a:cubicBezTo>
                <a:cubicBezTo>
                  <a:pt x="5957" y="5256"/>
                  <a:pt x="5939" y="5312"/>
                  <a:pt x="5939" y="5440"/>
                </a:cubicBezTo>
                <a:lnTo>
                  <a:pt x="5939" y="5504"/>
                </a:lnTo>
                <a:lnTo>
                  <a:pt x="5840" y="5536"/>
                </a:lnTo>
                <a:lnTo>
                  <a:pt x="5739" y="5568"/>
                </a:lnTo>
                <a:lnTo>
                  <a:pt x="5749" y="5760"/>
                </a:lnTo>
                <a:lnTo>
                  <a:pt x="5592" y="5843"/>
                </a:lnTo>
                <a:lnTo>
                  <a:pt x="5435" y="5925"/>
                </a:lnTo>
                <a:lnTo>
                  <a:pt x="5442" y="6157"/>
                </a:lnTo>
                <a:cubicBezTo>
                  <a:pt x="5447" y="6379"/>
                  <a:pt x="5445" y="6389"/>
                  <a:pt x="5413" y="6407"/>
                </a:cubicBezTo>
                <a:cubicBezTo>
                  <a:pt x="5362" y="6434"/>
                  <a:pt x="5373" y="6466"/>
                  <a:pt x="5448" y="6507"/>
                </a:cubicBezTo>
                <a:cubicBezTo>
                  <a:pt x="5519" y="6547"/>
                  <a:pt x="5519" y="6549"/>
                  <a:pt x="5501" y="6659"/>
                </a:cubicBezTo>
                <a:lnTo>
                  <a:pt x="5490" y="6725"/>
                </a:lnTo>
                <a:lnTo>
                  <a:pt x="5594" y="6786"/>
                </a:lnTo>
                <a:cubicBezTo>
                  <a:pt x="5651" y="6819"/>
                  <a:pt x="5703" y="6856"/>
                  <a:pt x="5707" y="6869"/>
                </a:cubicBezTo>
                <a:cubicBezTo>
                  <a:pt x="5712" y="6882"/>
                  <a:pt x="5707" y="6917"/>
                  <a:pt x="5696" y="6947"/>
                </a:cubicBezTo>
                <a:cubicBezTo>
                  <a:pt x="5679" y="6994"/>
                  <a:pt x="5682" y="7021"/>
                  <a:pt x="5712" y="7139"/>
                </a:cubicBezTo>
                <a:cubicBezTo>
                  <a:pt x="5752" y="7296"/>
                  <a:pt x="5749" y="7307"/>
                  <a:pt x="5643" y="7335"/>
                </a:cubicBezTo>
                <a:cubicBezTo>
                  <a:pt x="5583" y="7349"/>
                  <a:pt x="5567" y="7363"/>
                  <a:pt x="5515" y="7445"/>
                </a:cubicBezTo>
                <a:cubicBezTo>
                  <a:pt x="5461" y="7533"/>
                  <a:pt x="5453" y="7541"/>
                  <a:pt x="5367" y="7560"/>
                </a:cubicBezTo>
                <a:cubicBezTo>
                  <a:pt x="5307" y="7575"/>
                  <a:pt x="5229" y="7615"/>
                  <a:pt x="5136" y="7677"/>
                </a:cubicBezTo>
                <a:cubicBezTo>
                  <a:pt x="5003" y="7767"/>
                  <a:pt x="4991" y="7771"/>
                  <a:pt x="4925" y="7760"/>
                </a:cubicBezTo>
                <a:cubicBezTo>
                  <a:pt x="4871" y="7752"/>
                  <a:pt x="4837" y="7759"/>
                  <a:pt x="4763" y="7791"/>
                </a:cubicBezTo>
                <a:cubicBezTo>
                  <a:pt x="4647" y="7843"/>
                  <a:pt x="4631" y="7842"/>
                  <a:pt x="4531" y="7781"/>
                </a:cubicBezTo>
                <a:lnTo>
                  <a:pt x="4450" y="7730"/>
                </a:lnTo>
                <a:lnTo>
                  <a:pt x="4317" y="7773"/>
                </a:lnTo>
                <a:cubicBezTo>
                  <a:pt x="4173" y="7819"/>
                  <a:pt x="4021" y="7829"/>
                  <a:pt x="3903" y="7797"/>
                </a:cubicBezTo>
                <a:cubicBezTo>
                  <a:pt x="3835" y="7779"/>
                  <a:pt x="3832" y="7779"/>
                  <a:pt x="3731" y="7853"/>
                </a:cubicBezTo>
                <a:cubicBezTo>
                  <a:pt x="3675" y="7895"/>
                  <a:pt x="3626" y="7927"/>
                  <a:pt x="3621" y="7927"/>
                </a:cubicBezTo>
                <a:cubicBezTo>
                  <a:pt x="3616" y="7927"/>
                  <a:pt x="3565" y="7890"/>
                  <a:pt x="3507" y="78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5" name="Северная Осетия-Алания"/>
          <p:cNvSpPr>
            <a:spLocks/>
          </p:cNvSpPr>
          <p:nvPr/>
        </p:nvSpPr>
        <p:spPr bwMode="auto">
          <a:xfrm>
            <a:off x="688656" y="4222070"/>
            <a:ext cx="101750" cy="58605"/>
          </a:xfrm>
          <a:custGeom>
            <a:avLst/>
            <a:gdLst/>
            <a:ahLst/>
            <a:cxnLst>
              <a:cxn ang="0">
                <a:pos x="158" y="210"/>
              </a:cxn>
              <a:cxn ang="0">
                <a:pos x="8" y="71"/>
              </a:cxn>
              <a:cxn ang="0">
                <a:pos x="81" y="16"/>
              </a:cxn>
              <a:cxn ang="0">
                <a:pos x="238" y="2"/>
              </a:cxn>
              <a:cxn ang="0">
                <a:pos x="310" y="8"/>
              </a:cxn>
              <a:cxn ang="0">
                <a:pos x="315" y="101"/>
              </a:cxn>
              <a:cxn ang="0">
                <a:pos x="272" y="239"/>
              </a:cxn>
              <a:cxn ang="0">
                <a:pos x="158" y="210"/>
              </a:cxn>
            </a:cxnLst>
            <a:rect l="0" t="0" r="r" b="b"/>
            <a:pathLst>
              <a:path w="320" h="243">
                <a:moveTo>
                  <a:pt x="158" y="210"/>
                </a:moveTo>
                <a:cubicBezTo>
                  <a:pt x="52" y="183"/>
                  <a:pt x="36" y="167"/>
                  <a:pt x="8" y="71"/>
                </a:cubicBezTo>
                <a:cubicBezTo>
                  <a:pt x="0" y="40"/>
                  <a:pt x="8" y="34"/>
                  <a:pt x="81" y="16"/>
                </a:cubicBezTo>
                <a:cubicBezTo>
                  <a:pt x="128" y="7"/>
                  <a:pt x="198" y="0"/>
                  <a:pt x="238" y="2"/>
                </a:cubicBezTo>
                <a:lnTo>
                  <a:pt x="310" y="8"/>
                </a:lnTo>
                <a:lnTo>
                  <a:pt x="315" y="101"/>
                </a:lnTo>
                <a:cubicBezTo>
                  <a:pt x="320" y="186"/>
                  <a:pt x="302" y="243"/>
                  <a:pt x="272" y="239"/>
                </a:cubicBezTo>
                <a:cubicBezTo>
                  <a:pt x="267" y="237"/>
                  <a:pt x="216" y="224"/>
                  <a:pt x="158" y="2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6" name="Республика Татарстан"/>
          <p:cNvSpPr>
            <a:spLocks/>
          </p:cNvSpPr>
          <p:nvPr/>
        </p:nvSpPr>
        <p:spPr bwMode="auto">
          <a:xfrm>
            <a:off x="1746861" y="3440678"/>
            <a:ext cx="442614" cy="277397"/>
          </a:xfrm>
          <a:custGeom>
            <a:avLst/>
            <a:gdLst/>
            <a:ahLst/>
            <a:cxnLst>
              <a:cxn ang="0">
                <a:pos x="912" y="1036"/>
              </a:cxn>
              <a:cxn ang="0">
                <a:pos x="832" y="949"/>
              </a:cxn>
              <a:cxn ang="0">
                <a:pos x="784" y="818"/>
              </a:cxn>
              <a:cxn ang="0">
                <a:pos x="656" y="717"/>
              </a:cxn>
              <a:cxn ang="0">
                <a:pos x="595" y="749"/>
              </a:cxn>
              <a:cxn ang="0">
                <a:pos x="552" y="783"/>
              </a:cxn>
              <a:cxn ang="0">
                <a:pos x="517" y="738"/>
              </a:cxn>
              <a:cxn ang="0">
                <a:pos x="480" y="676"/>
              </a:cxn>
              <a:cxn ang="0">
                <a:pos x="443" y="623"/>
              </a:cxn>
              <a:cxn ang="0">
                <a:pos x="386" y="524"/>
              </a:cxn>
              <a:cxn ang="0">
                <a:pos x="315" y="461"/>
              </a:cxn>
              <a:cxn ang="0">
                <a:pos x="203" y="394"/>
              </a:cxn>
              <a:cxn ang="0">
                <a:pos x="93" y="346"/>
              </a:cxn>
              <a:cxn ang="0">
                <a:pos x="3" y="317"/>
              </a:cxn>
              <a:cxn ang="0">
                <a:pos x="43" y="292"/>
              </a:cxn>
              <a:cxn ang="0">
                <a:pos x="165" y="288"/>
              </a:cxn>
              <a:cxn ang="0">
                <a:pos x="243" y="285"/>
              </a:cxn>
              <a:cxn ang="0">
                <a:pos x="237" y="218"/>
              </a:cxn>
              <a:cxn ang="0">
                <a:pos x="232" y="151"/>
              </a:cxn>
              <a:cxn ang="0">
                <a:pos x="320" y="122"/>
              </a:cxn>
              <a:cxn ang="0">
                <a:pos x="555" y="47"/>
              </a:cxn>
              <a:cxn ang="0">
                <a:pos x="701" y="0"/>
              </a:cxn>
              <a:cxn ang="0">
                <a:pos x="758" y="39"/>
              </a:cxn>
              <a:cxn ang="0">
                <a:pos x="854" y="68"/>
              </a:cxn>
              <a:cxn ang="0">
                <a:pos x="938" y="276"/>
              </a:cxn>
              <a:cxn ang="0">
                <a:pos x="1022" y="484"/>
              </a:cxn>
              <a:cxn ang="0">
                <a:pos x="1176" y="445"/>
              </a:cxn>
              <a:cxn ang="0">
                <a:pos x="1330" y="405"/>
              </a:cxn>
              <a:cxn ang="0">
                <a:pos x="1296" y="530"/>
              </a:cxn>
              <a:cxn ang="0">
                <a:pos x="1288" y="628"/>
              </a:cxn>
              <a:cxn ang="0">
                <a:pos x="1344" y="730"/>
              </a:cxn>
              <a:cxn ang="0">
                <a:pos x="1224" y="772"/>
              </a:cxn>
              <a:cxn ang="0">
                <a:pos x="1128" y="805"/>
              </a:cxn>
              <a:cxn ang="0">
                <a:pos x="1120" y="879"/>
              </a:cxn>
              <a:cxn ang="0">
                <a:pos x="1051" y="1044"/>
              </a:cxn>
              <a:cxn ang="0">
                <a:pos x="984" y="1133"/>
              </a:cxn>
              <a:cxn ang="0">
                <a:pos x="912" y="1036"/>
              </a:cxn>
            </a:cxnLst>
            <a:rect l="0" t="0" r="r" b="b"/>
            <a:pathLst>
              <a:path w="1381" h="1133">
                <a:moveTo>
                  <a:pt x="912" y="1036"/>
                </a:moveTo>
                <a:cubicBezTo>
                  <a:pt x="875" y="983"/>
                  <a:pt x="840" y="944"/>
                  <a:pt x="832" y="949"/>
                </a:cubicBezTo>
                <a:cubicBezTo>
                  <a:pt x="819" y="957"/>
                  <a:pt x="784" y="863"/>
                  <a:pt x="784" y="818"/>
                </a:cubicBezTo>
                <a:cubicBezTo>
                  <a:pt x="784" y="797"/>
                  <a:pt x="683" y="717"/>
                  <a:pt x="656" y="717"/>
                </a:cubicBezTo>
                <a:cubicBezTo>
                  <a:pt x="645" y="717"/>
                  <a:pt x="618" y="732"/>
                  <a:pt x="595" y="749"/>
                </a:cubicBezTo>
                <a:lnTo>
                  <a:pt x="552" y="783"/>
                </a:lnTo>
                <a:lnTo>
                  <a:pt x="517" y="738"/>
                </a:lnTo>
                <a:cubicBezTo>
                  <a:pt x="496" y="712"/>
                  <a:pt x="480" y="685"/>
                  <a:pt x="480" y="676"/>
                </a:cubicBezTo>
                <a:cubicBezTo>
                  <a:pt x="480" y="666"/>
                  <a:pt x="462" y="642"/>
                  <a:pt x="443" y="623"/>
                </a:cubicBezTo>
                <a:cubicBezTo>
                  <a:pt x="422" y="604"/>
                  <a:pt x="397" y="559"/>
                  <a:pt x="386" y="524"/>
                </a:cubicBezTo>
                <a:cubicBezTo>
                  <a:pt x="370" y="468"/>
                  <a:pt x="362" y="461"/>
                  <a:pt x="315" y="461"/>
                </a:cubicBezTo>
                <a:cubicBezTo>
                  <a:pt x="256" y="460"/>
                  <a:pt x="240" y="452"/>
                  <a:pt x="203" y="394"/>
                </a:cubicBezTo>
                <a:cubicBezTo>
                  <a:pt x="181" y="357"/>
                  <a:pt x="163" y="349"/>
                  <a:pt x="93" y="346"/>
                </a:cubicBezTo>
                <a:cubicBezTo>
                  <a:pt x="34" y="343"/>
                  <a:pt x="6" y="333"/>
                  <a:pt x="3" y="317"/>
                </a:cubicBezTo>
                <a:cubicBezTo>
                  <a:pt x="0" y="300"/>
                  <a:pt x="13" y="292"/>
                  <a:pt x="43" y="292"/>
                </a:cubicBezTo>
                <a:cubicBezTo>
                  <a:pt x="69" y="292"/>
                  <a:pt x="123" y="290"/>
                  <a:pt x="165" y="288"/>
                </a:cubicBezTo>
                <a:lnTo>
                  <a:pt x="243" y="285"/>
                </a:lnTo>
                <a:lnTo>
                  <a:pt x="237" y="218"/>
                </a:lnTo>
                <a:lnTo>
                  <a:pt x="232" y="151"/>
                </a:lnTo>
                <a:lnTo>
                  <a:pt x="320" y="122"/>
                </a:lnTo>
                <a:cubicBezTo>
                  <a:pt x="368" y="106"/>
                  <a:pt x="474" y="72"/>
                  <a:pt x="555" y="47"/>
                </a:cubicBezTo>
                <a:lnTo>
                  <a:pt x="701" y="0"/>
                </a:lnTo>
                <a:lnTo>
                  <a:pt x="758" y="39"/>
                </a:lnTo>
                <a:cubicBezTo>
                  <a:pt x="797" y="66"/>
                  <a:pt x="827" y="74"/>
                  <a:pt x="854" y="68"/>
                </a:cubicBezTo>
                <a:cubicBezTo>
                  <a:pt x="896" y="58"/>
                  <a:pt x="899" y="64"/>
                  <a:pt x="938" y="276"/>
                </a:cubicBezTo>
                <a:cubicBezTo>
                  <a:pt x="950" y="346"/>
                  <a:pt x="1002" y="471"/>
                  <a:pt x="1022" y="484"/>
                </a:cubicBezTo>
                <a:cubicBezTo>
                  <a:pt x="1030" y="488"/>
                  <a:pt x="1099" y="471"/>
                  <a:pt x="1176" y="445"/>
                </a:cubicBezTo>
                <a:cubicBezTo>
                  <a:pt x="1253" y="418"/>
                  <a:pt x="1323" y="402"/>
                  <a:pt x="1330" y="405"/>
                </a:cubicBezTo>
                <a:cubicBezTo>
                  <a:pt x="1358" y="423"/>
                  <a:pt x="1342" y="477"/>
                  <a:pt x="1296" y="530"/>
                </a:cubicBezTo>
                <a:cubicBezTo>
                  <a:pt x="1237" y="597"/>
                  <a:pt x="1237" y="615"/>
                  <a:pt x="1288" y="628"/>
                </a:cubicBezTo>
                <a:cubicBezTo>
                  <a:pt x="1339" y="640"/>
                  <a:pt x="1381" y="717"/>
                  <a:pt x="1344" y="730"/>
                </a:cubicBezTo>
                <a:cubicBezTo>
                  <a:pt x="1331" y="735"/>
                  <a:pt x="1277" y="754"/>
                  <a:pt x="1224" y="772"/>
                </a:cubicBezTo>
                <a:lnTo>
                  <a:pt x="1128" y="805"/>
                </a:lnTo>
                <a:lnTo>
                  <a:pt x="1120" y="879"/>
                </a:lnTo>
                <a:cubicBezTo>
                  <a:pt x="1114" y="927"/>
                  <a:pt x="1091" y="984"/>
                  <a:pt x="1051" y="1044"/>
                </a:cubicBezTo>
                <a:cubicBezTo>
                  <a:pt x="1019" y="1092"/>
                  <a:pt x="989" y="1133"/>
                  <a:pt x="984" y="1133"/>
                </a:cubicBezTo>
                <a:cubicBezTo>
                  <a:pt x="981" y="1133"/>
                  <a:pt x="947" y="1090"/>
                  <a:pt x="912" y="10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Республика Тыва"/>
          <p:cNvSpPr>
            <a:spLocks/>
          </p:cNvSpPr>
          <p:nvPr/>
        </p:nvSpPr>
        <p:spPr bwMode="auto">
          <a:xfrm>
            <a:off x="4366947" y="4233790"/>
            <a:ext cx="712253" cy="339908"/>
          </a:xfrm>
          <a:custGeom>
            <a:avLst/>
            <a:gdLst/>
            <a:ahLst/>
            <a:cxnLst>
              <a:cxn ang="0">
                <a:pos x="131" y="1362"/>
              </a:cxn>
              <a:cxn ang="0">
                <a:pos x="146" y="1301"/>
              </a:cxn>
              <a:cxn ang="0">
                <a:pos x="131" y="1146"/>
              </a:cxn>
              <a:cxn ang="0">
                <a:pos x="45" y="974"/>
              </a:cxn>
              <a:cxn ang="0">
                <a:pos x="119" y="859"/>
              </a:cxn>
              <a:cxn ang="0">
                <a:pos x="253" y="746"/>
              </a:cxn>
              <a:cxn ang="0">
                <a:pos x="293" y="656"/>
              </a:cxn>
              <a:cxn ang="0">
                <a:pos x="379" y="682"/>
              </a:cxn>
              <a:cxn ang="0">
                <a:pos x="579" y="750"/>
              </a:cxn>
              <a:cxn ang="0">
                <a:pos x="1119" y="499"/>
              </a:cxn>
              <a:cxn ang="0">
                <a:pos x="1229" y="352"/>
              </a:cxn>
              <a:cxn ang="0">
                <a:pos x="1283" y="262"/>
              </a:cxn>
              <a:cxn ang="0">
                <a:pos x="1411" y="166"/>
              </a:cxn>
              <a:cxn ang="0">
                <a:pos x="1679" y="58"/>
              </a:cxn>
              <a:cxn ang="0">
                <a:pos x="1931" y="122"/>
              </a:cxn>
              <a:cxn ang="0">
                <a:pos x="2151" y="200"/>
              </a:cxn>
              <a:cxn ang="0">
                <a:pos x="2219" y="203"/>
              </a:cxn>
              <a:cxn ang="0">
                <a:pos x="2207" y="258"/>
              </a:cxn>
              <a:cxn ang="0">
                <a:pos x="2179" y="506"/>
              </a:cxn>
              <a:cxn ang="0">
                <a:pos x="2211" y="566"/>
              </a:cxn>
              <a:cxn ang="0">
                <a:pos x="2099" y="739"/>
              </a:cxn>
              <a:cxn ang="0">
                <a:pos x="1987" y="907"/>
              </a:cxn>
              <a:cxn ang="0">
                <a:pos x="2051" y="1078"/>
              </a:cxn>
              <a:cxn ang="0">
                <a:pos x="2115" y="1258"/>
              </a:cxn>
              <a:cxn ang="0">
                <a:pos x="2035" y="1315"/>
              </a:cxn>
              <a:cxn ang="0">
                <a:pos x="1645" y="1355"/>
              </a:cxn>
              <a:cxn ang="0">
                <a:pos x="1335" y="1355"/>
              </a:cxn>
              <a:cxn ang="0">
                <a:pos x="1315" y="1274"/>
              </a:cxn>
              <a:cxn ang="0">
                <a:pos x="1261" y="1173"/>
              </a:cxn>
              <a:cxn ang="0">
                <a:pos x="1003" y="1115"/>
              </a:cxn>
              <a:cxn ang="0">
                <a:pos x="779" y="1080"/>
              </a:cxn>
              <a:cxn ang="0">
                <a:pos x="471" y="1234"/>
              </a:cxn>
              <a:cxn ang="0">
                <a:pos x="157" y="1387"/>
              </a:cxn>
              <a:cxn ang="0">
                <a:pos x="131" y="1362"/>
              </a:cxn>
            </a:cxnLst>
            <a:rect l="0" t="0" r="r" b="b"/>
            <a:pathLst>
              <a:path w="2240" h="1387">
                <a:moveTo>
                  <a:pt x="131" y="1362"/>
                </a:moveTo>
                <a:cubicBezTo>
                  <a:pt x="114" y="1342"/>
                  <a:pt x="117" y="1331"/>
                  <a:pt x="146" y="1301"/>
                </a:cubicBezTo>
                <a:cubicBezTo>
                  <a:pt x="191" y="1253"/>
                  <a:pt x="189" y="1237"/>
                  <a:pt x="131" y="1146"/>
                </a:cubicBezTo>
                <a:cubicBezTo>
                  <a:pt x="106" y="1102"/>
                  <a:pt x="67" y="1026"/>
                  <a:pt x="45" y="974"/>
                </a:cubicBezTo>
                <a:cubicBezTo>
                  <a:pt x="0" y="869"/>
                  <a:pt x="7" y="859"/>
                  <a:pt x="119" y="859"/>
                </a:cubicBezTo>
                <a:cubicBezTo>
                  <a:pt x="208" y="859"/>
                  <a:pt x="240" y="832"/>
                  <a:pt x="253" y="746"/>
                </a:cubicBezTo>
                <a:cubicBezTo>
                  <a:pt x="259" y="712"/>
                  <a:pt x="277" y="672"/>
                  <a:pt x="293" y="656"/>
                </a:cubicBezTo>
                <a:cubicBezTo>
                  <a:pt x="323" y="630"/>
                  <a:pt x="327" y="632"/>
                  <a:pt x="379" y="682"/>
                </a:cubicBezTo>
                <a:cubicBezTo>
                  <a:pt x="429" y="730"/>
                  <a:pt x="447" y="736"/>
                  <a:pt x="579" y="750"/>
                </a:cubicBezTo>
                <a:cubicBezTo>
                  <a:pt x="848" y="781"/>
                  <a:pt x="992" y="714"/>
                  <a:pt x="1119" y="499"/>
                </a:cubicBezTo>
                <a:cubicBezTo>
                  <a:pt x="1149" y="446"/>
                  <a:pt x="1199" y="381"/>
                  <a:pt x="1229" y="352"/>
                </a:cubicBezTo>
                <a:cubicBezTo>
                  <a:pt x="1263" y="322"/>
                  <a:pt x="1283" y="288"/>
                  <a:pt x="1283" y="262"/>
                </a:cubicBezTo>
                <a:cubicBezTo>
                  <a:pt x="1283" y="211"/>
                  <a:pt x="1304" y="197"/>
                  <a:pt x="1411" y="166"/>
                </a:cubicBezTo>
                <a:cubicBezTo>
                  <a:pt x="1693" y="86"/>
                  <a:pt x="1687" y="90"/>
                  <a:pt x="1679" y="58"/>
                </a:cubicBezTo>
                <a:cubicBezTo>
                  <a:pt x="1664" y="0"/>
                  <a:pt x="1751" y="22"/>
                  <a:pt x="1931" y="122"/>
                </a:cubicBezTo>
                <a:cubicBezTo>
                  <a:pt x="2085" y="205"/>
                  <a:pt x="2109" y="214"/>
                  <a:pt x="2151" y="200"/>
                </a:cubicBezTo>
                <a:cubicBezTo>
                  <a:pt x="2184" y="187"/>
                  <a:pt x="2203" y="189"/>
                  <a:pt x="2219" y="203"/>
                </a:cubicBezTo>
                <a:cubicBezTo>
                  <a:pt x="2240" y="221"/>
                  <a:pt x="2239" y="227"/>
                  <a:pt x="2207" y="258"/>
                </a:cubicBezTo>
                <a:cubicBezTo>
                  <a:pt x="2151" y="310"/>
                  <a:pt x="2135" y="445"/>
                  <a:pt x="2179" y="506"/>
                </a:cubicBezTo>
                <a:cubicBezTo>
                  <a:pt x="2197" y="531"/>
                  <a:pt x="2211" y="558"/>
                  <a:pt x="2211" y="566"/>
                </a:cubicBezTo>
                <a:cubicBezTo>
                  <a:pt x="2211" y="574"/>
                  <a:pt x="2162" y="651"/>
                  <a:pt x="2099" y="739"/>
                </a:cubicBezTo>
                <a:cubicBezTo>
                  <a:pt x="2039" y="826"/>
                  <a:pt x="1987" y="901"/>
                  <a:pt x="1987" y="907"/>
                </a:cubicBezTo>
                <a:cubicBezTo>
                  <a:pt x="1987" y="912"/>
                  <a:pt x="2016" y="989"/>
                  <a:pt x="2051" y="1078"/>
                </a:cubicBezTo>
                <a:cubicBezTo>
                  <a:pt x="2087" y="1168"/>
                  <a:pt x="2115" y="1248"/>
                  <a:pt x="2115" y="1258"/>
                </a:cubicBezTo>
                <a:cubicBezTo>
                  <a:pt x="2115" y="1267"/>
                  <a:pt x="2080" y="1293"/>
                  <a:pt x="2035" y="1315"/>
                </a:cubicBezTo>
                <a:cubicBezTo>
                  <a:pt x="1959" y="1354"/>
                  <a:pt x="1946" y="1355"/>
                  <a:pt x="1645" y="1355"/>
                </a:cubicBezTo>
                <a:lnTo>
                  <a:pt x="1335" y="1355"/>
                </a:lnTo>
                <a:lnTo>
                  <a:pt x="1315" y="1274"/>
                </a:lnTo>
                <a:cubicBezTo>
                  <a:pt x="1303" y="1222"/>
                  <a:pt x="1283" y="1186"/>
                  <a:pt x="1261" y="1173"/>
                </a:cubicBezTo>
                <a:cubicBezTo>
                  <a:pt x="1243" y="1162"/>
                  <a:pt x="1127" y="1136"/>
                  <a:pt x="1003" y="1115"/>
                </a:cubicBezTo>
                <a:lnTo>
                  <a:pt x="779" y="1080"/>
                </a:lnTo>
                <a:lnTo>
                  <a:pt x="471" y="1234"/>
                </a:lnTo>
                <a:cubicBezTo>
                  <a:pt x="301" y="1318"/>
                  <a:pt x="160" y="1387"/>
                  <a:pt x="157" y="1387"/>
                </a:cubicBezTo>
                <a:cubicBezTo>
                  <a:pt x="154" y="1387"/>
                  <a:pt x="143" y="1376"/>
                  <a:pt x="131" y="13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8" name="Республика Хакасия"/>
          <p:cNvSpPr>
            <a:spLocks/>
          </p:cNvSpPr>
          <p:nvPr/>
        </p:nvSpPr>
        <p:spPr bwMode="auto">
          <a:xfrm>
            <a:off x="4295709" y="4104868"/>
            <a:ext cx="274726" cy="351629"/>
          </a:xfrm>
          <a:custGeom>
            <a:avLst/>
            <a:gdLst>
              <a:gd name="T0" fmla="*/ 49 w 54"/>
              <a:gd name="T1" fmla="*/ 1420 h 90"/>
              <a:gd name="T2" fmla="*/ 5 w 54"/>
              <a:gd name="T3" fmla="*/ 1326 h 90"/>
              <a:gd name="T4" fmla="*/ 43 w 54"/>
              <a:gd name="T5" fmla="*/ 1222 h 90"/>
              <a:gd name="T6" fmla="*/ 289 w 54"/>
              <a:gd name="T7" fmla="*/ 966 h 90"/>
              <a:gd name="T8" fmla="*/ 265 w 54"/>
              <a:gd name="T9" fmla="*/ 841 h 90"/>
              <a:gd name="T10" fmla="*/ 283 w 54"/>
              <a:gd name="T11" fmla="*/ 612 h 90"/>
              <a:gd name="T12" fmla="*/ 301 w 54"/>
              <a:gd name="T13" fmla="*/ 496 h 90"/>
              <a:gd name="T14" fmla="*/ 294 w 54"/>
              <a:gd name="T15" fmla="*/ 377 h 90"/>
              <a:gd name="T16" fmla="*/ 240 w 54"/>
              <a:gd name="T17" fmla="*/ 320 h 90"/>
              <a:gd name="T18" fmla="*/ 182 w 54"/>
              <a:gd name="T19" fmla="*/ 331 h 90"/>
              <a:gd name="T20" fmla="*/ 205 w 54"/>
              <a:gd name="T21" fmla="*/ 252 h 90"/>
              <a:gd name="T22" fmla="*/ 195 w 54"/>
              <a:gd name="T23" fmla="*/ 113 h 90"/>
              <a:gd name="T24" fmla="*/ 189 w 54"/>
              <a:gd name="T25" fmla="*/ 1 h 90"/>
              <a:gd name="T26" fmla="*/ 246 w 54"/>
              <a:gd name="T27" fmla="*/ 73 h 90"/>
              <a:gd name="T28" fmla="*/ 497 w 54"/>
              <a:gd name="T29" fmla="*/ 121 h 90"/>
              <a:gd name="T30" fmla="*/ 614 w 54"/>
              <a:gd name="T31" fmla="*/ 112 h 90"/>
              <a:gd name="T32" fmla="*/ 643 w 54"/>
              <a:gd name="T33" fmla="*/ 195 h 90"/>
              <a:gd name="T34" fmla="*/ 761 w 54"/>
              <a:gd name="T35" fmla="*/ 467 h 90"/>
              <a:gd name="T36" fmla="*/ 865 w 54"/>
              <a:gd name="T37" fmla="*/ 691 h 90"/>
              <a:gd name="T38" fmla="*/ 813 w 54"/>
              <a:gd name="T39" fmla="*/ 768 h 90"/>
              <a:gd name="T40" fmla="*/ 739 w 54"/>
              <a:gd name="T41" fmla="*/ 892 h 90"/>
              <a:gd name="T42" fmla="*/ 585 w 54"/>
              <a:gd name="T43" fmla="*/ 1073 h 90"/>
              <a:gd name="T44" fmla="*/ 440 w 54"/>
              <a:gd name="T45" fmla="*/ 1230 h 90"/>
              <a:gd name="T46" fmla="*/ 294 w 54"/>
              <a:gd name="T47" fmla="*/ 1353 h 90"/>
              <a:gd name="T48" fmla="*/ 133 w 54"/>
              <a:gd name="T49" fmla="*/ 1406 h 90"/>
              <a:gd name="T50" fmla="*/ 49 w 54"/>
              <a:gd name="T51" fmla="*/ 1420 h 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"/>
              <a:gd name="T79" fmla="*/ 0 h 90"/>
              <a:gd name="T80" fmla="*/ 865 w 54"/>
              <a:gd name="T81" fmla="*/ 1446 h 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" h="90">
                <a:moveTo>
                  <a:pt x="3" y="88"/>
                </a:moveTo>
                <a:cubicBezTo>
                  <a:pt x="1" y="87"/>
                  <a:pt x="1" y="86"/>
                  <a:pt x="0" y="83"/>
                </a:cubicBezTo>
                <a:cubicBezTo>
                  <a:pt x="0" y="78"/>
                  <a:pt x="0" y="78"/>
                  <a:pt x="3" y="76"/>
                </a:cubicBezTo>
                <a:cubicBezTo>
                  <a:pt x="8" y="73"/>
                  <a:pt x="18" y="62"/>
                  <a:pt x="18" y="60"/>
                </a:cubicBezTo>
                <a:cubicBezTo>
                  <a:pt x="18" y="59"/>
                  <a:pt x="17" y="56"/>
                  <a:pt x="17" y="52"/>
                </a:cubicBezTo>
                <a:cubicBezTo>
                  <a:pt x="15" y="44"/>
                  <a:pt x="15" y="42"/>
                  <a:pt x="18" y="38"/>
                </a:cubicBezTo>
                <a:cubicBezTo>
                  <a:pt x="20" y="35"/>
                  <a:pt x="20" y="35"/>
                  <a:pt x="19" y="31"/>
                </a:cubicBezTo>
                <a:cubicBezTo>
                  <a:pt x="18" y="28"/>
                  <a:pt x="17" y="26"/>
                  <a:pt x="18" y="23"/>
                </a:cubicBezTo>
                <a:cubicBezTo>
                  <a:pt x="20" y="19"/>
                  <a:pt x="19" y="18"/>
                  <a:pt x="15" y="20"/>
                </a:cubicBezTo>
                <a:cubicBezTo>
                  <a:pt x="13" y="20"/>
                  <a:pt x="12" y="21"/>
                  <a:pt x="11" y="21"/>
                </a:cubicBezTo>
                <a:cubicBezTo>
                  <a:pt x="11" y="20"/>
                  <a:pt x="12" y="18"/>
                  <a:pt x="13" y="16"/>
                </a:cubicBezTo>
                <a:cubicBezTo>
                  <a:pt x="14" y="11"/>
                  <a:pt x="14" y="11"/>
                  <a:pt x="12" y="7"/>
                </a:cubicBezTo>
                <a:cubicBezTo>
                  <a:pt x="10" y="3"/>
                  <a:pt x="10" y="0"/>
                  <a:pt x="12" y="0"/>
                </a:cubicBezTo>
                <a:cubicBezTo>
                  <a:pt x="12" y="0"/>
                  <a:pt x="14" y="2"/>
                  <a:pt x="15" y="5"/>
                </a:cubicBezTo>
                <a:cubicBezTo>
                  <a:pt x="19" y="10"/>
                  <a:pt x="20" y="10"/>
                  <a:pt x="31" y="8"/>
                </a:cubicBezTo>
                <a:cubicBezTo>
                  <a:pt x="35" y="7"/>
                  <a:pt x="38" y="7"/>
                  <a:pt x="38" y="7"/>
                </a:cubicBezTo>
                <a:cubicBezTo>
                  <a:pt x="39" y="7"/>
                  <a:pt x="40" y="10"/>
                  <a:pt x="40" y="12"/>
                </a:cubicBezTo>
                <a:cubicBezTo>
                  <a:pt x="41" y="15"/>
                  <a:pt x="44" y="22"/>
                  <a:pt x="48" y="29"/>
                </a:cubicBezTo>
                <a:cubicBezTo>
                  <a:pt x="51" y="36"/>
                  <a:pt x="54" y="42"/>
                  <a:pt x="54" y="43"/>
                </a:cubicBezTo>
                <a:cubicBezTo>
                  <a:pt x="54" y="44"/>
                  <a:pt x="53" y="46"/>
                  <a:pt x="51" y="48"/>
                </a:cubicBezTo>
                <a:cubicBezTo>
                  <a:pt x="49" y="50"/>
                  <a:pt x="47" y="53"/>
                  <a:pt x="46" y="56"/>
                </a:cubicBezTo>
                <a:cubicBezTo>
                  <a:pt x="45" y="59"/>
                  <a:pt x="43" y="61"/>
                  <a:pt x="37" y="67"/>
                </a:cubicBezTo>
                <a:cubicBezTo>
                  <a:pt x="31" y="71"/>
                  <a:pt x="28" y="75"/>
                  <a:pt x="27" y="77"/>
                </a:cubicBezTo>
                <a:cubicBezTo>
                  <a:pt x="26" y="83"/>
                  <a:pt x="26" y="84"/>
                  <a:pt x="18" y="84"/>
                </a:cubicBezTo>
                <a:cubicBezTo>
                  <a:pt x="9" y="85"/>
                  <a:pt x="8" y="86"/>
                  <a:pt x="8" y="88"/>
                </a:cubicBezTo>
                <a:cubicBezTo>
                  <a:pt x="9" y="90"/>
                  <a:pt x="6" y="90"/>
                  <a:pt x="3" y="88"/>
                </a:cubicBezTo>
                <a:cubicBezTo>
                  <a:pt x="3" y="88"/>
                  <a:pt x="3" y="88"/>
                  <a:pt x="3" y="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69" name="Ростовская область"/>
          <p:cNvSpPr>
            <a:spLocks/>
          </p:cNvSpPr>
          <p:nvPr/>
        </p:nvSpPr>
        <p:spPr bwMode="auto">
          <a:xfrm>
            <a:off x="683585" y="3624299"/>
            <a:ext cx="412089" cy="363351"/>
          </a:xfrm>
          <a:custGeom>
            <a:avLst/>
            <a:gdLst/>
            <a:ahLst/>
            <a:cxnLst>
              <a:cxn ang="0">
                <a:pos x="826" y="1470"/>
              </a:cxn>
              <a:cxn ang="0">
                <a:pos x="738" y="1400"/>
              </a:cxn>
              <a:cxn ang="0">
                <a:pos x="600" y="1152"/>
              </a:cxn>
              <a:cxn ang="0">
                <a:pos x="544" y="1186"/>
              </a:cxn>
              <a:cxn ang="0">
                <a:pos x="405" y="1224"/>
              </a:cxn>
              <a:cxn ang="0">
                <a:pos x="298" y="1219"/>
              </a:cxn>
              <a:cxn ang="0">
                <a:pos x="290" y="1155"/>
              </a:cxn>
              <a:cxn ang="0">
                <a:pos x="228" y="1013"/>
              </a:cxn>
              <a:cxn ang="0">
                <a:pos x="175" y="934"/>
              </a:cxn>
              <a:cxn ang="0">
                <a:pos x="202" y="851"/>
              </a:cxn>
              <a:cxn ang="0">
                <a:pos x="231" y="766"/>
              </a:cxn>
              <a:cxn ang="0">
                <a:pos x="172" y="693"/>
              </a:cxn>
              <a:cxn ang="0">
                <a:pos x="37" y="618"/>
              </a:cxn>
              <a:cxn ang="0">
                <a:pos x="5" y="592"/>
              </a:cxn>
              <a:cxn ang="0">
                <a:pos x="85" y="563"/>
              </a:cxn>
              <a:cxn ang="0">
                <a:pos x="181" y="541"/>
              </a:cxn>
              <a:cxn ang="0">
                <a:pos x="74" y="416"/>
              </a:cxn>
              <a:cxn ang="0">
                <a:pos x="56" y="349"/>
              </a:cxn>
              <a:cxn ang="0">
                <a:pos x="157" y="315"/>
              </a:cxn>
              <a:cxn ang="0">
                <a:pos x="325" y="405"/>
              </a:cxn>
              <a:cxn ang="0">
                <a:pos x="423" y="496"/>
              </a:cxn>
              <a:cxn ang="0">
                <a:pos x="472" y="440"/>
              </a:cxn>
              <a:cxn ang="0">
                <a:pos x="578" y="307"/>
              </a:cxn>
              <a:cxn ang="0">
                <a:pos x="698" y="211"/>
              </a:cxn>
              <a:cxn ang="0">
                <a:pos x="850" y="94"/>
              </a:cxn>
              <a:cxn ang="0">
                <a:pos x="981" y="58"/>
              </a:cxn>
              <a:cxn ang="0">
                <a:pos x="1122" y="99"/>
              </a:cxn>
              <a:cxn ang="0">
                <a:pos x="1264" y="184"/>
              </a:cxn>
              <a:cxn ang="0">
                <a:pos x="1178" y="373"/>
              </a:cxn>
              <a:cxn ang="0">
                <a:pos x="1183" y="464"/>
              </a:cxn>
              <a:cxn ang="0">
                <a:pos x="1192" y="592"/>
              </a:cxn>
              <a:cxn ang="0">
                <a:pos x="1087" y="651"/>
              </a:cxn>
              <a:cxn ang="0">
                <a:pos x="914" y="715"/>
              </a:cxn>
              <a:cxn ang="0">
                <a:pos x="940" y="781"/>
              </a:cxn>
              <a:cxn ang="0">
                <a:pos x="948" y="901"/>
              </a:cxn>
              <a:cxn ang="0">
                <a:pos x="1010" y="1131"/>
              </a:cxn>
              <a:cxn ang="0">
                <a:pos x="1045" y="1210"/>
              </a:cxn>
              <a:cxn ang="0">
                <a:pos x="1106" y="1259"/>
              </a:cxn>
              <a:cxn ang="0">
                <a:pos x="1172" y="1259"/>
              </a:cxn>
              <a:cxn ang="0">
                <a:pos x="1135" y="1325"/>
              </a:cxn>
              <a:cxn ang="0">
                <a:pos x="1023" y="1381"/>
              </a:cxn>
              <a:cxn ang="0">
                <a:pos x="922" y="1419"/>
              </a:cxn>
              <a:cxn ang="0">
                <a:pos x="826" y="1470"/>
              </a:cxn>
            </a:cxnLst>
            <a:rect l="0" t="0" r="r" b="b"/>
            <a:pathLst>
              <a:path w="1293" h="1477">
                <a:moveTo>
                  <a:pt x="826" y="1470"/>
                </a:moveTo>
                <a:cubicBezTo>
                  <a:pt x="767" y="1462"/>
                  <a:pt x="738" y="1440"/>
                  <a:pt x="738" y="1400"/>
                </a:cubicBezTo>
                <a:cubicBezTo>
                  <a:pt x="738" y="1358"/>
                  <a:pt x="629" y="1163"/>
                  <a:pt x="600" y="1152"/>
                </a:cubicBezTo>
                <a:cubicBezTo>
                  <a:pt x="588" y="1147"/>
                  <a:pt x="562" y="1162"/>
                  <a:pt x="544" y="1186"/>
                </a:cubicBezTo>
                <a:cubicBezTo>
                  <a:pt x="512" y="1226"/>
                  <a:pt x="503" y="1227"/>
                  <a:pt x="405" y="1224"/>
                </a:cubicBezTo>
                <a:lnTo>
                  <a:pt x="298" y="1219"/>
                </a:lnTo>
                <a:lnTo>
                  <a:pt x="290" y="1155"/>
                </a:lnTo>
                <a:cubicBezTo>
                  <a:pt x="285" y="1120"/>
                  <a:pt x="256" y="1056"/>
                  <a:pt x="228" y="1013"/>
                </a:cubicBezTo>
                <a:lnTo>
                  <a:pt x="175" y="934"/>
                </a:lnTo>
                <a:lnTo>
                  <a:pt x="202" y="851"/>
                </a:lnTo>
                <a:lnTo>
                  <a:pt x="231" y="766"/>
                </a:lnTo>
                <a:lnTo>
                  <a:pt x="172" y="693"/>
                </a:lnTo>
                <a:cubicBezTo>
                  <a:pt x="109" y="618"/>
                  <a:pt x="101" y="613"/>
                  <a:pt x="37" y="618"/>
                </a:cubicBezTo>
                <a:cubicBezTo>
                  <a:pt x="8" y="621"/>
                  <a:pt x="0" y="614"/>
                  <a:pt x="5" y="592"/>
                </a:cubicBezTo>
                <a:cubicBezTo>
                  <a:pt x="10" y="568"/>
                  <a:pt x="26" y="563"/>
                  <a:pt x="85" y="563"/>
                </a:cubicBezTo>
                <a:cubicBezTo>
                  <a:pt x="127" y="563"/>
                  <a:pt x="170" y="554"/>
                  <a:pt x="181" y="541"/>
                </a:cubicBezTo>
                <a:cubicBezTo>
                  <a:pt x="204" y="518"/>
                  <a:pt x="183" y="496"/>
                  <a:pt x="74" y="416"/>
                </a:cubicBezTo>
                <a:cubicBezTo>
                  <a:pt x="28" y="382"/>
                  <a:pt x="28" y="381"/>
                  <a:pt x="56" y="349"/>
                </a:cubicBezTo>
                <a:cubicBezTo>
                  <a:pt x="79" y="323"/>
                  <a:pt x="106" y="315"/>
                  <a:pt x="157" y="315"/>
                </a:cubicBezTo>
                <a:cubicBezTo>
                  <a:pt x="220" y="315"/>
                  <a:pt x="237" y="325"/>
                  <a:pt x="325" y="405"/>
                </a:cubicBezTo>
                <a:lnTo>
                  <a:pt x="423" y="496"/>
                </a:lnTo>
                <a:lnTo>
                  <a:pt x="472" y="440"/>
                </a:lnTo>
                <a:cubicBezTo>
                  <a:pt x="500" y="410"/>
                  <a:pt x="548" y="349"/>
                  <a:pt x="578" y="307"/>
                </a:cubicBezTo>
                <a:cubicBezTo>
                  <a:pt x="620" y="250"/>
                  <a:pt x="650" y="224"/>
                  <a:pt x="698" y="211"/>
                </a:cubicBezTo>
                <a:cubicBezTo>
                  <a:pt x="800" y="181"/>
                  <a:pt x="831" y="158"/>
                  <a:pt x="850" y="94"/>
                </a:cubicBezTo>
                <a:cubicBezTo>
                  <a:pt x="880" y="3"/>
                  <a:pt x="890" y="0"/>
                  <a:pt x="981" y="58"/>
                </a:cubicBezTo>
                <a:cubicBezTo>
                  <a:pt x="1052" y="101"/>
                  <a:pt x="1074" y="107"/>
                  <a:pt x="1122" y="99"/>
                </a:cubicBezTo>
                <a:cubicBezTo>
                  <a:pt x="1242" y="75"/>
                  <a:pt x="1239" y="74"/>
                  <a:pt x="1264" y="184"/>
                </a:cubicBezTo>
                <a:cubicBezTo>
                  <a:pt x="1292" y="296"/>
                  <a:pt x="1293" y="293"/>
                  <a:pt x="1178" y="373"/>
                </a:cubicBezTo>
                <a:cubicBezTo>
                  <a:pt x="1146" y="395"/>
                  <a:pt x="1146" y="395"/>
                  <a:pt x="1183" y="464"/>
                </a:cubicBezTo>
                <a:cubicBezTo>
                  <a:pt x="1220" y="533"/>
                  <a:pt x="1220" y="534"/>
                  <a:pt x="1192" y="592"/>
                </a:cubicBezTo>
                <a:cubicBezTo>
                  <a:pt x="1165" y="648"/>
                  <a:pt x="1160" y="651"/>
                  <a:pt x="1087" y="651"/>
                </a:cubicBezTo>
                <a:cubicBezTo>
                  <a:pt x="1007" y="651"/>
                  <a:pt x="914" y="686"/>
                  <a:pt x="914" y="715"/>
                </a:cubicBezTo>
                <a:cubicBezTo>
                  <a:pt x="914" y="725"/>
                  <a:pt x="925" y="755"/>
                  <a:pt x="940" y="781"/>
                </a:cubicBezTo>
                <a:cubicBezTo>
                  <a:pt x="960" y="822"/>
                  <a:pt x="962" y="843"/>
                  <a:pt x="948" y="901"/>
                </a:cubicBezTo>
                <a:cubicBezTo>
                  <a:pt x="924" y="992"/>
                  <a:pt x="951" y="1088"/>
                  <a:pt x="1010" y="1131"/>
                </a:cubicBezTo>
                <a:cubicBezTo>
                  <a:pt x="1044" y="1155"/>
                  <a:pt x="1052" y="1171"/>
                  <a:pt x="1045" y="1210"/>
                </a:cubicBezTo>
                <a:cubicBezTo>
                  <a:pt x="1039" y="1258"/>
                  <a:pt x="1040" y="1259"/>
                  <a:pt x="1106" y="1259"/>
                </a:cubicBezTo>
                <a:lnTo>
                  <a:pt x="1172" y="1259"/>
                </a:lnTo>
                <a:lnTo>
                  <a:pt x="1135" y="1325"/>
                </a:lnTo>
                <a:cubicBezTo>
                  <a:pt x="1098" y="1390"/>
                  <a:pt x="1098" y="1390"/>
                  <a:pt x="1023" y="1381"/>
                </a:cubicBezTo>
                <a:cubicBezTo>
                  <a:pt x="951" y="1373"/>
                  <a:pt x="944" y="1374"/>
                  <a:pt x="922" y="1419"/>
                </a:cubicBezTo>
                <a:cubicBezTo>
                  <a:pt x="893" y="1474"/>
                  <a:pt x="887" y="1477"/>
                  <a:pt x="826" y="14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Рязанская область"/>
          <p:cNvSpPr>
            <a:spLocks/>
          </p:cNvSpPr>
          <p:nvPr/>
        </p:nvSpPr>
        <p:spPr bwMode="auto">
          <a:xfrm>
            <a:off x="1217758" y="3249228"/>
            <a:ext cx="279813" cy="156280"/>
          </a:xfrm>
          <a:custGeom>
            <a:avLst/>
            <a:gdLst/>
            <a:ahLst/>
            <a:cxnLst>
              <a:cxn ang="0">
                <a:pos x="557" y="587"/>
              </a:cxn>
              <a:cxn ang="0">
                <a:pos x="432" y="557"/>
              </a:cxn>
              <a:cxn ang="0">
                <a:pos x="350" y="560"/>
              </a:cxn>
              <a:cxn ang="0">
                <a:pos x="246" y="496"/>
              </a:cxn>
              <a:cxn ang="0">
                <a:pos x="85" y="376"/>
              </a:cxn>
              <a:cxn ang="0">
                <a:pos x="35" y="250"/>
              </a:cxn>
              <a:cxn ang="0">
                <a:pos x="99" y="160"/>
              </a:cxn>
              <a:cxn ang="0">
                <a:pos x="176" y="72"/>
              </a:cxn>
              <a:cxn ang="0">
                <a:pos x="581" y="0"/>
              </a:cxn>
              <a:cxn ang="0">
                <a:pos x="833" y="291"/>
              </a:cxn>
              <a:cxn ang="0">
                <a:pos x="880" y="368"/>
              </a:cxn>
              <a:cxn ang="0">
                <a:pos x="761" y="493"/>
              </a:cxn>
              <a:cxn ang="0">
                <a:pos x="624" y="629"/>
              </a:cxn>
              <a:cxn ang="0">
                <a:pos x="557" y="587"/>
              </a:cxn>
            </a:cxnLst>
            <a:rect l="0" t="0" r="r" b="b"/>
            <a:pathLst>
              <a:path w="880" h="634">
                <a:moveTo>
                  <a:pt x="557" y="587"/>
                </a:moveTo>
                <a:cubicBezTo>
                  <a:pt x="507" y="538"/>
                  <a:pt x="505" y="538"/>
                  <a:pt x="432" y="557"/>
                </a:cubicBezTo>
                <a:cubicBezTo>
                  <a:pt x="379" y="571"/>
                  <a:pt x="353" y="573"/>
                  <a:pt x="350" y="560"/>
                </a:cubicBezTo>
                <a:cubicBezTo>
                  <a:pt x="337" y="523"/>
                  <a:pt x="294" y="496"/>
                  <a:pt x="246" y="496"/>
                </a:cubicBezTo>
                <a:cubicBezTo>
                  <a:pt x="181" y="495"/>
                  <a:pt x="173" y="490"/>
                  <a:pt x="85" y="376"/>
                </a:cubicBezTo>
                <a:cubicBezTo>
                  <a:pt x="5" y="272"/>
                  <a:pt x="0" y="263"/>
                  <a:pt x="35" y="250"/>
                </a:cubicBezTo>
                <a:cubicBezTo>
                  <a:pt x="48" y="245"/>
                  <a:pt x="77" y="205"/>
                  <a:pt x="99" y="160"/>
                </a:cubicBezTo>
                <a:cubicBezTo>
                  <a:pt x="125" y="109"/>
                  <a:pt x="152" y="77"/>
                  <a:pt x="176" y="72"/>
                </a:cubicBezTo>
                <a:cubicBezTo>
                  <a:pt x="261" y="51"/>
                  <a:pt x="550" y="0"/>
                  <a:pt x="581" y="0"/>
                </a:cubicBezTo>
                <a:cubicBezTo>
                  <a:pt x="614" y="0"/>
                  <a:pt x="744" y="149"/>
                  <a:pt x="833" y="291"/>
                </a:cubicBezTo>
                <a:lnTo>
                  <a:pt x="880" y="368"/>
                </a:lnTo>
                <a:lnTo>
                  <a:pt x="761" y="493"/>
                </a:lnTo>
                <a:cubicBezTo>
                  <a:pt x="696" y="563"/>
                  <a:pt x="635" y="623"/>
                  <a:pt x="624" y="629"/>
                </a:cubicBezTo>
                <a:cubicBezTo>
                  <a:pt x="614" y="634"/>
                  <a:pt x="584" y="615"/>
                  <a:pt x="557" y="5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Самарская область"/>
          <p:cNvSpPr>
            <a:spLocks/>
          </p:cNvSpPr>
          <p:nvPr/>
        </p:nvSpPr>
        <p:spPr bwMode="auto">
          <a:xfrm>
            <a:off x="1680739" y="3620394"/>
            <a:ext cx="320513" cy="203164"/>
          </a:xfrm>
          <a:custGeom>
            <a:avLst/>
            <a:gdLst/>
            <a:ahLst/>
            <a:cxnLst>
              <a:cxn ang="0">
                <a:pos x="212" y="717"/>
              </a:cxn>
              <a:cxn ang="0">
                <a:pos x="13" y="307"/>
              </a:cxn>
              <a:cxn ang="0">
                <a:pos x="34" y="277"/>
              </a:cxn>
              <a:cxn ang="0">
                <a:pos x="58" y="155"/>
              </a:cxn>
              <a:cxn ang="0">
                <a:pos x="204" y="16"/>
              </a:cxn>
              <a:cxn ang="0">
                <a:pos x="402" y="80"/>
              </a:cxn>
              <a:cxn ang="0">
                <a:pos x="495" y="144"/>
              </a:cxn>
              <a:cxn ang="0">
                <a:pos x="584" y="72"/>
              </a:cxn>
              <a:cxn ang="0">
                <a:pos x="669" y="0"/>
              </a:cxn>
              <a:cxn ang="0">
                <a:pos x="704" y="48"/>
              </a:cxn>
              <a:cxn ang="0">
                <a:pos x="810" y="64"/>
              </a:cxn>
              <a:cxn ang="0">
                <a:pos x="917" y="69"/>
              </a:cxn>
              <a:cxn ang="0">
                <a:pos x="978" y="203"/>
              </a:cxn>
              <a:cxn ang="0">
                <a:pos x="999" y="303"/>
              </a:cxn>
              <a:cxn ang="0">
                <a:pos x="880" y="435"/>
              </a:cxn>
              <a:cxn ang="0">
                <a:pos x="626" y="635"/>
              </a:cxn>
              <a:cxn ang="0">
                <a:pos x="456" y="747"/>
              </a:cxn>
              <a:cxn ang="0">
                <a:pos x="352" y="816"/>
              </a:cxn>
              <a:cxn ang="0">
                <a:pos x="282" y="824"/>
              </a:cxn>
              <a:cxn ang="0">
                <a:pos x="212" y="717"/>
              </a:cxn>
            </a:cxnLst>
            <a:rect l="0" t="0" r="r" b="b"/>
            <a:pathLst>
              <a:path w="999" h="832">
                <a:moveTo>
                  <a:pt x="212" y="717"/>
                </a:moveTo>
                <a:cubicBezTo>
                  <a:pt x="180" y="613"/>
                  <a:pt x="58" y="363"/>
                  <a:pt x="13" y="307"/>
                </a:cubicBezTo>
                <a:cubicBezTo>
                  <a:pt x="0" y="291"/>
                  <a:pt x="7" y="283"/>
                  <a:pt x="34" y="277"/>
                </a:cubicBezTo>
                <a:cubicBezTo>
                  <a:pt x="68" y="267"/>
                  <a:pt x="69" y="263"/>
                  <a:pt x="58" y="155"/>
                </a:cubicBezTo>
                <a:cubicBezTo>
                  <a:pt x="45" y="19"/>
                  <a:pt x="48" y="16"/>
                  <a:pt x="204" y="16"/>
                </a:cubicBezTo>
                <a:cubicBezTo>
                  <a:pt x="311" y="16"/>
                  <a:pt x="320" y="19"/>
                  <a:pt x="402" y="80"/>
                </a:cubicBezTo>
                <a:cubicBezTo>
                  <a:pt x="450" y="115"/>
                  <a:pt x="492" y="144"/>
                  <a:pt x="495" y="144"/>
                </a:cubicBezTo>
                <a:cubicBezTo>
                  <a:pt x="498" y="144"/>
                  <a:pt x="538" y="112"/>
                  <a:pt x="584" y="72"/>
                </a:cubicBezTo>
                <a:lnTo>
                  <a:pt x="669" y="0"/>
                </a:lnTo>
                <a:lnTo>
                  <a:pt x="704" y="48"/>
                </a:lnTo>
                <a:cubicBezTo>
                  <a:pt x="744" y="104"/>
                  <a:pt x="770" y="107"/>
                  <a:pt x="810" y="64"/>
                </a:cubicBezTo>
                <a:cubicBezTo>
                  <a:pt x="847" y="23"/>
                  <a:pt x="869" y="23"/>
                  <a:pt x="917" y="69"/>
                </a:cubicBezTo>
                <a:cubicBezTo>
                  <a:pt x="943" y="93"/>
                  <a:pt x="964" y="138"/>
                  <a:pt x="978" y="203"/>
                </a:cubicBezTo>
                <a:lnTo>
                  <a:pt x="999" y="303"/>
                </a:lnTo>
                <a:lnTo>
                  <a:pt x="880" y="435"/>
                </a:lnTo>
                <a:cubicBezTo>
                  <a:pt x="740" y="592"/>
                  <a:pt x="756" y="579"/>
                  <a:pt x="626" y="635"/>
                </a:cubicBezTo>
                <a:cubicBezTo>
                  <a:pt x="562" y="663"/>
                  <a:pt x="496" y="706"/>
                  <a:pt x="456" y="747"/>
                </a:cubicBezTo>
                <a:cubicBezTo>
                  <a:pt x="415" y="789"/>
                  <a:pt x="375" y="816"/>
                  <a:pt x="352" y="816"/>
                </a:cubicBezTo>
                <a:cubicBezTo>
                  <a:pt x="332" y="816"/>
                  <a:pt x="300" y="819"/>
                  <a:pt x="282" y="824"/>
                </a:cubicBezTo>
                <a:cubicBezTo>
                  <a:pt x="253" y="832"/>
                  <a:pt x="244" y="819"/>
                  <a:pt x="212" y="7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2" name="г. Санкт-Петербург"/>
          <p:cNvSpPr>
            <a:spLocks/>
          </p:cNvSpPr>
          <p:nvPr/>
        </p:nvSpPr>
        <p:spPr bwMode="auto">
          <a:xfrm>
            <a:off x="1319509" y="2588945"/>
            <a:ext cx="96662" cy="46884"/>
          </a:xfrm>
          <a:custGeom>
            <a:avLst/>
            <a:gdLst/>
            <a:ahLst/>
            <a:cxnLst>
              <a:cxn ang="0">
                <a:pos x="29" y="179"/>
              </a:cxn>
              <a:cxn ang="0">
                <a:pos x="7" y="48"/>
              </a:cxn>
              <a:cxn ang="0">
                <a:pos x="74" y="72"/>
              </a:cxn>
              <a:cxn ang="0">
                <a:pos x="175" y="40"/>
              </a:cxn>
              <a:cxn ang="0">
                <a:pos x="181" y="0"/>
              </a:cxn>
              <a:cxn ang="0">
                <a:pos x="288" y="59"/>
              </a:cxn>
              <a:cxn ang="0">
                <a:pos x="266" y="128"/>
              </a:cxn>
              <a:cxn ang="0">
                <a:pos x="237" y="192"/>
              </a:cxn>
              <a:cxn ang="0">
                <a:pos x="136" y="192"/>
              </a:cxn>
              <a:cxn ang="0">
                <a:pos x="29" y="179"/>
              </a:cxn>
            </a:cxnLst>
            <a:rect l="0" t="0" r="r" b="b"/>
            <a:pathLst>
              <a:path w="292" h="192">
                <a:moveTo>
                  <a:pt x="29" y="179"/>
                </a:moveTo>
                <a:cubicBezTo>
                  <a:pt x="18" y="162"/>
                  <a:pt x="0" y="48"/>
                  <a:pt x="7" y="48"/>
                </a:cubicBezTo>
                <a:cubicBezTo>
                  <a:pt x="12" y="48"/>
                  <a:pt x="40" y="59"/>
                  <a:pt x="74" y="72"/>
                </a:cubicBezTo>
                <a:cubicBezTo>
                  <a:pt x="149" y="104"/>
                  <a:pt x="184" y="93"/>
                  <a:pt x="175" y="40"/>
                </a:cubicBezTo>
                <a:cubicBezTo>
                  <a:pt x="170" y="18"/>
                  <a:pt x="173" y="0"/>
                  <a:pt x="181" y="0"/>
                </a:cubicBezTo>
                <a:cubicBezTo>
                  <a:pt x="192" y="0"/>
                  <a:pt x="252" y="32"/>
                  <a:pt x="288" y="59"/>
                </a:cubicBezTo>
                <a:cubicBezTo>
                  <a:pt x="292" y="61"/>
                  <a:pt x="282" y="93"/>
                  <a:pt x="266" y="128"/>
                </a:cubicBezTo>
                <a:lnTo>
                  <a:pt x="237" y="192"/>
                </a:lnTo>
                <a:lnTo>
                  <a:pt x="136" y="192"/>
                </a:lnTo>
                <a:cubicBezTo>
                  <a:pt x="82" y="192"/>
                  <a:pt x="32" y="186"/>
                  <a:pt x="29" y="1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3" name="Саратовская область"/>
          <p:cNvSpPr>
            <a:spLocks/>
          </p:cNvSpPr>
          <p:nvPr/>
        </p:nvSpPr>
        <p:spPr bwMode="auto">
          <a:xfrm>
            <a:off x="1263559" y="3542261"/>
            <a:ext cx="493489" cy="355537"/>
          </a:xfrm>
          <a:custGeom>
            <a:avLst/>
            <a:gdLst/>
            <a:ahLst/>
            <a:cxnLst>
              <a:cxn ang="0">
                <a:pos x="741" y="1413"/>
              </a:cxn>
              <a:cxn ang="0">
                <a:pos x="714" y="1328"/>
              </a:cxn>
              <a:cxn ang="0">
                <a:pos x="645" y="1123"/>
              </a:cxn>
              <a:cxn ang="0">
                <a:pos x="544" y="965"/>
              </a:cxn>
              <a:cxn ang="0">
                <a:pos x="468" y="895"/>
              </a:cxn>
              <a:cxn ang="0">
                <a:pos x="381" y="823"/>
              </a:cxn>
              <a:cxn ang="0">
                <a:pos x="328" y="813"/>
              </a:cxn>
              <a:cxn ang="0">
                <a:pos x="330" y="674"/>
              </a:cxn>
              <a:cxn ang="0">
                <a:pos x="311" y="509"/>
              </a:cxn>
              <a:cxn ang="0">
                <a:pos x="168" y="455"/>
              </a:cxn>
              <a:cxn ang="0">
                <a:pos x="21" y="373"/>
              </a:cxn>
              <a:cxn ang="0">
                <a:pos x="15" y="283"/>
              </a:cxn>
              <a:cxn ang="0">
                <a:pos x="37" y="184"/>
              </a:cxn>
              <a:cxn ang="0">
                <a:pos x="162" y="59"/>
              </a:cxn>
              <a:cxn ang="0">
                <a:pos x="300" y="0"/>
              </a:cxn>
              <a:cxn ang="0">
                <a:pos x="380" y="66"/>
              </a:cxn>
              <a:cxn ang="0">
                <a:pos x="551" y="227"/>
              </a:cxn>
              <a:cxn ang="0">
                <a:pos x="800" y="362"/>
              </a:cxn>
              <a:cxn ang="0">
                <a:pos x="1004" y="455"/>
              </a:cxn>
              <a:cxn ang="0">
                <a:pos x="1136" y="536"/>
              </a:cxn>
              <a:cxn ang="0">
                <a:pos x="1232" y="573"/>
              </a:cxn>
              <a:cxn ang="0">
                <a:pos x="1506" y="1176"/>
              </a:cxn>
              <a:cxn ang="0">
                <a:pos x="1023" y="1258"/>
              </a:cxn>
              <a:cxn ang="0">
                <a:pos x="842" y="1381"/>
              </a:cxn>
              <a:cxn ang="0">
                <a:pos x="741" y="1413"/>
              </a:cxn>
            </a:cxnLst>
            <a:rect l="0" t="0" r="r" b="b"/>
            <a:pathLst>
              <a:path w="1544" h="1458">
                <a:moveTo>
                  <a:pt x="741" y="1413"/>
                </a:moveTo>
                <a:cubicBezTo>
                  <a:pt x="733" y="1397"/>
                  <a:pt x="720" y="1359"/>
                  <a:pt x="714" y="1328"/>
                </a:cubicBezTo>
                <a:cubicBezTo>
                  <a:pt x="708" y="1296"/>
                  <a:pt x="677" y="1205"/>
                  <a:pt x="645" y="1123"/>
                </a:cubicBezTo>
                <a:cubicBezTo>
                  <a:pt x="596" y="994"/>
                  <a:pt x="583" y="973"/>
                  <a:pt x="544" y="965"/>
                </a:cubicBezTo>
                <a:cubicBezTo>
                  <a:pt x="517" y="960"/>
                  <a:pt x="490" y="936"/>
                  <a:pt x="468" y="895"/>
                </a:cubicBezTo>
                <a:cubicBezTo>
                  <a:pt x="442" y="848"/>
                  <a:pt x="420" y="831"/>
                  <a:pt x="381" y="823"/>
                </a:cubicBezTo>
                <a:lnTo>
                  <a:pt x="328" y="813"/>
                </a:lnTo>
                <a:lnTo>
                  <a:pt x="330" y="674"/>
                </a:lnTo>
                <a:cubicBezTo>
                  <a:pt x="330" y="584"/>
                  <a:pt x="324" y="523"/>
                  <a:pt x="311" y="509"/>
                </a:cubicBezTo>
                <a:cubicBezTo>
                  <a:pt x="300" y="496"/>
                  <a:pt x="236" y="472"/>
                  <a:pt x="168" y="455"/>
                </a:cubicBezTo>
                <a:cubicBezTo>
                  <a:pt x="58" y="427"/>
                  <a:pt x="44" y="419"/>
                  <a:pt x="21" y="373"/>
                </a:cubicBezTo>
                <a:cubicBezTo>
                  <a:pt x="2" y="331"/>
                  <a:pt x="0" y="312"/>
                  <a:pt x="15" y="283"/>
                </a:cubicBezTo>
                <a:cubicBezTo>
                  <a:pt x="24" y="264"/>
                  <a:pt x="36" y="219"/>
                  <a:pt x="37" y="184"/>
                </a:cubicBezTo>
                <a:cubicBezTo>
                  <a:pt x="42" y="122"/>
                  <a:pt x="45" y="119"/>
                  <a:pt x="162" y="59"/>
                </a:cubicBezTo>
                <a:cubicBezTo>
                  <a:pt x="228" y="27"/>
                  <a:pt x="290" y="0"/>
                  <a:pt x="300" y="0"/>
                </a:cubicBezTo>
                <a:cubicBezTo>
                  <a:pt x="308" y="0"/>
                  <a:pt x="344" y="29"/>
                  <a:pt x="380" y="66"/>
                </a:cubicBezTo>
                <a:cubicBezTo>
                  <a:pt x="413" y="101"/>
                  <a:pt x="492" y="175"/>
                  <a:pt x="551" y="227"/>
                </a:cubicBezTo>
                <a:cubicBezTo>
                  <a:pt x="650" y="315"/>
                  <a:pt x="672" y="328"/>
                  <a:pt x="800" y="362"/>
                </a:cubicBezTo>
                <a:cubicBezTo>
                  <a:pt x="909" y="391"/>
                  <a:pt x="956" y="413"/>
                  <a:pt x="1004" y="455"/>
                </a:cubicBezTo>
                <a:cubicBezTo>
                  <a:pt x="1037" y="487"/>
                  <a:pt x="1096" y="523"/>
                  <a:pt x="1136" y="536"/>
                </a:cubicBezTo>
                <a:cubicBezTo>
                  <a:pt x="1178" y="551"/>
                  <a:pt x="1220" y="568"/>
                  <a:pt x="1232" y="573"/>
                </a:cubicBezTo>
                <a:cubicBezTo>
                  <a:pt x="1295" y="605"/>
                  <a:pt x="1544" y="1152"/>
                  <a:pt x="1506" y="1176"/>
                </a:cubicBezTo>
                <a:cubicBezTo>
                  <a:pt x="1485" y="1189"/>
                  <a:pt x="1160" y="1243"/>
                  <a:pt x="1023" y="1258"/>
                </a:cubicBezTo>
                <a:cubicBezTo>
                  <a:pt x="904" y="1269"/>
                  <a:pt x="871" y="1293"/>
                  <a:pt x="842" y="1381"/>
                </a:cubicBezTo>
                <a:cubicBezTo>
                  <a:pt x="823" y="1440"/>
                  <a:pt x="765" y="1458"/>
                  <a:pt x="741" y="14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Сахалинская область"/>
          <p:cNvSpPr>
            <a:spLocks/>
          </p:cNvSpPr>
          <p:nvPr/>
        </p:nvSpPr>
        <p:spPr bwMode="auto">
          <a:xfrm>
            <a:off x="7699264" y="3217981"/>
            <a:ext cx="707165" cy="566515"/>
          </a:xfrm>
          <a:custGeom>
            <a:avLst/>
            <a:gdLst/>
            <a:ahLst/>
            <a:cxnLst>
              <a:cxn ang="0">
                <a:pos x="1870" y="2283"/>
              </a:cxn>
              <a:cxn ang="0">
                <a:pos x="1792" y="2232"/>
              </a:cxn>
              <a:cxn ang="0">
                <a:pos x="1502" y="1825"/>
              </a:cxn>
              <a:cxn ang="0">
                <a:pos x="1360" y="1656"/>
              </a:cxn>
              <a:cxn ang="0">
                <a:pos x="1005" y="1277"/>
              </a:cxn>
              <a:cxn ang="0">
                <a:pos x="718" y="929"/>
              </a:cxn>
              <a:cxn ang="0">
                <a:pos x="589" y="869"/>
              </a:cxn>
              <a:cxn ang="0">
                <a:pos x="248" y="566"/>
              </a:cxn>
              <a:cxn ang="0">
                <a:pos x="194" y="339"/>
              </a:cxn>
              <a:cxn ang="0">
                <a:pos x="205" y="233"/>
              </a:cxn>
              <a:cxn ang="0">
                <a:pos x="62" y="97"/>
              </a:cxn>
              <a:cxn ang="0">
                <a:pos x="43" y="16"/>
              </a:cxn>
              <a:cxn ang="0">
                <a:pos x="174" y="105"/>
              </a:cxn>
              <a:cxn ang="0">
                <a:pos x="406" y="326"/>
              </a:cxn>
              <a:cxn ang="0">
                <a:pos x="560" y="499"/>
              </a:cxn>
              <a:cxn ang="0">
                <a:pos x="875" y="720"/>
              </a:cxn>
              <a:cxn ang="0">
                <a:pos x="1533" y="1094"/>
              </a:cxn>
              <a:cxn ang="0">
                <a:pos x="1442" y="1157"/>
              </a:cxn>
              <a:cxn ang="0">
                <a:pos x="1325" y="1229"/>
              </a:cxn>
              <a:cxn ang="0">
                <a:pos x="1398" y="1441"/>
              </a:cxn>
              <a:cxn ang="0">
                <a:pos x="1522" y="1720"/>
              </a:cxn>
              <a:cxn ang="0">
                <a:pos x="1914" y="1942"/>
              </a:cxn>
              <a:cxn ang="0">
                <a:pos x="2125" y="2069"/>
              </a:cxn>
              <a:cxn ang="0">
                <a:pos x="1990" y="2054"/>
              </a:cxn>
              <a:cxn ang="0">
                <a:pos x="1882" y="2061"/>
              </a:cxn>
              <a:cxn ang="0">
                <a:pos x="1936" y="2257"/>
              </a:cxn>
              <a:cxn ang="0">
                <a:pos x="1870" y="2283"/>
              </a:cxn>
            </a:cxnLst>
            <a:rect l="0" t="0" r="r" b="b"/>
            <a:pathLst>
              <a:path w="2222" h="2325">
                <a:moveTo>
                  <a:pt x="1870" y="2283"/>
                </a:moveTo>
                <a:cubicBezTo>
                  <a:pt x="1845" y="2269"/>
                  <a:pt x="1810" y="2246"/>
                  <a:pt x="1792" y="2232"/>
                </a:cubicBezTo>
                <a:cubicBezTo>
                  <a:pt x="1731" y="2179"/>
                  <a:pt x="1576" y="1961"/>
                  <a:pt x="1502" y="1825"/>
                </a:cubicBezTo>
                <a:cubicBezTo>
                  <a:pt x="1437" y="1704"/>
                  <a:pt x="1419" y="1681"/>
                  <a:pt x="1360" y="1656"/>
                </a:cubicBezTo>
                <a:cubicBezTo>
                  <a:pt x="1304" y="1632"/>
                  <a:pt x="1238" y="1561"/>
                  <a:pt x="1005" y="1277"/>
                </a:cubicBezTo>
                <a:lnTo>
                  <a:pt x="718" y="929"/>
                </a:lnTo>
                <a:lnTo>
                  <a:pt x="589" y="869"/>
                </a:lnTo>
                <a:cubicBezTo>
                  <a:pt x="427" y="795"/>
                  <a:pt x="350" y="726"/>
                  <a:pt x="248" y="566"/>
                </a:cubicBezTo>
                <a:cubicBezTo>
                  <a:pt x="162" y="432"/>
                  <a:pt x="150" y="385"/>
                  <a:pt x="194" y="339"/>
                </a:cubicBezTo>
                <a:cubicBezTo>
                  <a:pt x="214" y="315"/>
                  <a:pt x="218" y="296"/>
                  <a:pt x="205" y="233"/>
                </a:cubicBezTo>
                <a:cubicBezTo>
                  <a:pt x="190" y="157"/>
                  <a:pt x="184" y="150"/>
                  <a:pt x="62" y="97"/>
                </a:cubicBezTo>
                <a:cubicBezTo>
                  <a:pt x="8" y="75"/>
                  <a:pt x="0" y="41"/>
                  <a:pt x="43" y="16"/>
                </a:cubicBezTo>
                <a:cubicBezTo>
                  <a:pt x="67" y="0"/>
                  <a:pt x="86" y="14"/>
                  <a:pt x="174" y="105"/>
                </a:cubicBezTo>
                <a:cubicBezTo>
                  <a:pt x="230" y="165"/>
                  <a:pt x="334" y="264"/>
                  <a:pt x="406" y="326"/>
                </a:cubicBezTo>
                <a:cubicBezTo>
                  <a:pt x="488" y="398"/>
                  <a:pt x="544" y="462"/>
                  <a:pt x="560" y="499"/>
                </a:cubicBezTo>
                <a:cubicBezTo>
                  <a:pt x="581" y="553"/>
                  <a:pt x="611" y="574"/>
                  <a:pt x="875" y="720"/>
                </a:cubicBezTo>
                <a:cubicBezTo>
                  <a:pt x="1373" y="997"/>
                  <a:pt x="1518" y="1080"/>
                  <a:pt x="1533" y="1094"/>
                </a:cubicBezTo>
                <a:cubicBezTo>
                  <a:pt x="1542" y="1102"/>
                  <a:pt x="1506" y="1128"/>
                  <a:pt x="1442" y="1157"/>
                </a:cubicBezTo>
                <a:cubicBezTo>
                  <a:pt x="1382" y="1184"/>
                  <a:pt x="1330" y="1216"/>
                  <a:pt x="1325" y="1229"/>
                </a:cubicBezTo>
                <a:cubicBezTo>
                  <a:pt x="1320" y="1241"/>
                  <a:pt x="1354" y="1337"/>
                  <a:pt x="1398" y="1441"/>
                </a:cubicBezTo>
                <a:cubicBezTo>
                  <a:pt x="1445" y="1545"/>
                  <a:pt x="1499" y="1670"/>
                  <a:pt x="1522" y="1720"/>
                </a:cubicBezTo>
                <a:cubicBezTo>
                  <a:pt x="1568" y="1825"/>
                  <a:pt x="1581" y="1832"/>
                  <a:pt x="1914" y="1942"/>
                </a:cubicBezTo>
                <a:cubicBezTo>
                  <a:pt x="2120" y="2009"/>
                  <a:pt x="2222" y="2070"/>
                  <a:pt x="2125" y="2069"/>
                </a:cubicBezTo>
                <a:cubicBezTo>
                  <a:pt x="2099" y="2069"/>
                  <a:pt x="2038" y="2062"/>
                  <a:pt x="1990" y="2054"/>
                </a:cubicBezTo>
                <a:cubicBezTo>
                  <a:pt x="1926" y="2045"/>
                  <a:pt x="1896" y="2046"/>
                  <a:pt x="1882" y="2061"/>
                </a:cubicBezTo>
                <a:cubicBezTo>
                  <a:pt x="1859" y="2081"/>
                  <a:pt x="1858" y="2077"/>
                  <a:pt x="1936" y="2257"/>
                </a:cubicBezTo>
                <a:cubicBezTo>
                  <a:pt x="1963" y="2318"/>
                  <a:pt x="1947" y="2325"/>
                  <a:pt x="1870" y="22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Свердловская область"/>
          <p:cNvSpPr>
            <a:spLocks/>
          </p:cNvSpPr>
          <p:nvPr/>
        </p:nvSpPr>
        <p:spPr bwMode="auto">
          <a:xfrm>
            <a:off x="2418431" y="3237507"/>
            <a:ext cx="585065" cy="523538"/>
          </a:xfrm>
          <a:custGeom>
            <a:avLst/>
            <a:gdLst/>
            <a:ahLst/>
            <a:cxnLst>
              <a:cxn ang="0">
                <a:pos x="1238" y="2119"/>
              </a:cxn>
              <a:cxn ang="0">
                <a:pos x="992" y="2024"/>
              </a:cxn>
              <a:cxn ang="0">
                <a:pos x="894" y="2058"/>
              </a:cxn>
              <a:cxn ang="0">
                <a:pos x="830" y="2093"/>
              </a:cxn>
              <a:cxn ang="0">
                <a:pos x="768" y="2050"/>
              </a:cxn>
              <a:cxn ang="0">
                <a:pos x="686" y="2008"/>
              </a:cxn>
              <a:cxn ang="0">
                <a:pos x="429" y="1901"/>
              </a:cxn>
              <a:cxn ang="0">
                <a:pos x="376" y="1848"/>
              </a:cxn>
              <a:cxn ang="0">
                <a:pos x="282" y="1823"/>
              </a:cxn>
              <a:cxn ang="0">
                <a:pos x="221" y="1850"/>
              </a:cxn>
              <a:cxn ang="0">
                <a:pos x="115" y="1792"/>
              </a:cxn>
              <a:cxn ang="0">
                <a:pos x="30" y="1600"/>
              </a:cxn>
              <a:cxn ang="0">
                <a:pos x="48" y="1520"/>
              </a:cxn>
              <a:cxn ang="0">
                <a:pos x="136" y="1512"/>
              </a:cxn>
              <a:cxn ang="0">
                <a:pos x="262" y="1427"/>
              </a:cxn>
              <a:cxn ang="0">
                <a:pos x="408" y="1365"/>
              </a:cxn>
              <a:cxn ang="0">
                <a:pos x="514" y="1301"/>
              </a:cxn>
              <a:cxn ang="0">
                <a:pos x="693" y="1167"/>
              </a:cxn>
              <a:cxn ang="0">
                <a:pos x="741" y="1091"/>
              </a:cxn>
              <a:cxn ang="0">
                <a:pos x="765" y="999"/>
              </a:cxn>
              <a:cxn ang="0">
                <a:pos x="760" y="843"/>
              </a:cxn>
              <a:cxn ang="0">
                <a:pos x="773" y="693"/>
              </a:cxn>
              <a:cxn ang="0">
                <a:pos x="1038" y="432"/>
              </a:cxn>
              <a:cxn ang="0">
                <a:pos x="1104" y="304"/>
              </a:cxn>
              <a:cxn ang="0">
                <a:pos x="1186" y="131"/>
              </a:cxn>
              <a:cxn ang="0">
                <a:pos x="1208" y="90"/>
              </a:cxn>
              <a:cxn ang="0">
                <a:pos x="1230" y="31"/>
              </a:cxn>
              <a:cxn ang="0">
                <a:pos x="1270" y="48"/>
              </a:cxn>
              <a:cxn ang="0">
                <a:pos x="1389" y="184"/>
              </a:cxn>
              <a:cxn ang="0">
                <a:pos x="1554" y="375"/>
              </a:cxn>
              <a:cxn ang="0">
                <a:pos x="1645" y="523"/>
              </a:cxn>
              <a:cxn ang="0">
                <a:pos x="1610" y="674"/>
              </a:cxn>
              <a:cxn ang="0">
                <a:pos x="1576" y="823"/>
              </a:cxn>
              <a:cxn ang="0">
                <a:pos x="1611" y="893"/>
              </a:cxn>
              <a:cxn ang="0">
                <a:pos x="1621" y="1063"/>
              </a:cxn>
              <a:cxn ang="0">
                <a:pos x="1595" y="1160"/>
              </a:cxn>
              <a:cxn ang="0">
                <a:pos x="1643" y="1200"/>
              </a:cxn>
              <a:cxn ang="0">
                <a:pos x="1701" y="1240"/>
              </a:cxn>
              <a:cxn ang="0">
                <a:pos x="1757" y="1280"/>
              </a:cxn>
              <a:cxn ang="0">
                <a:pos x="1800" y="1413"/>
              </a:cxn>
              <a:cxn ang="0">
                <a:pos x="1824" y="1544"/>
              </a:cxn>
              <a:cxn ang="0">
                <a:pos x="1848" y="1666"/>
              </a:cxn>
              <a:cxn ang="0">
                <a:pos x="1848" y="1747"/>
              </a:cxn>
              <a:cxn ang="0">
                <a:pos x="1789" y="1757"/>
              </a:cxn>
              <a:cxn ang="0">
                <a:pos x="1613" y="1749"/>
              </a:cxn>
              <a:cxn ang="0">
                <a:pos x="1480" y="2050"/>
              </a:cxn>
              <a:cxn ang="0">
                <a:pos x="1472" y="2120"/>
              </a:cxn>
              <a:cxn ang="0">
                <a:pos x="1414" y="2095"/>
              </a:cxn>
              <a:cxn ang="0">
                <a:pos x="1314" y="2112"/>
              </a:cxn>
              <a:cxn ang="0">
                <a:pos x="1261" y="2152"/>
              </a:cxn>
              <a:cxn ang="0">
                <a:pos x="1238" y="2119"/>
              </a:cxn>
            </a:cxnLst>
            <a:rect l="0" t="0" r="r" b="b"/>
            <a:pathLst>
              <a:path w="1848" h="2152">
                <a:moveTo>
                  <a:pt x="1238" y="2119"/>
                </a:moveTo>
                <a:cubicBezTo>
                  <a:pt x="1216" y="2085"/>
                  <a:pt x="1059" y="2024"/>
                  <a:pt x="992" y="2024"/>
                </a:cubicBezTo>
                <a:cubicBezTo>
                  <a:pt x="974" y="2024"/>
                  <a:pt x="931" y="2039"/>
                  <a:pt x="894" y="2058"/>
                </a:cubicBezTo>
                <a:lnTo>
                  <a:pt x="830" y="2093"/>
                </a:lnTo>
                <a:lnTo>
                  <a:pt x="768" y="2050"/>
                </a:lnTo>
                <a:cubicBezTo>
                  <a:pt x="733" y="2027"/>
                  <a:pt x="696" y="2008"/>
                  <a:pt x="686" y="2008"/>
                </a:cubicBezTo>
                <a:cubicBezTo>
                  <a:pt x="670" y="2008"/>
                  <a:pt x="622" y="1987"/>
                  <a:pt x="429" y="1901"/>
                </a:cubicBezTo>
                <a:cubicBezTo>
                  <a:pt x="395" y="1887"/>
                  <a:pt x="376" y="1867"/>
                  <a:pt x="376" y="1848"/>
                </a:cubicBezTo>
                <a:cubicBezTo>
                  <a:pt x="376" y="1802"/>
                  <a:pt x="347" y="1794"/>
                  <a:pt x="282" y="1823"/>
                </a:cubicBezTo>
                <a:lnTo>
                  <a:pt x="221" y="1850"/>
                </a:lnTo>
                <a:lnTo>
                  <a:pt x="115" y="1792"/>
                </a:lnTo>
                <a:cubicBezTo>
                  <a:pt x="0" y="1728"/>
                  <a:pt x="0" y="1728"/>
                  <a:pt x="30" y="1600"/>
                </a:cubicBezTo>
                <a:lnTo>
                  <a:pt x="48" y="1520"/>
                </a:lnTo>
                <a:lnTo>
                  <a:pt x="136" y="1512"/>
                </a:lnTo>
                <a:cubicBezTo>
                  <a:pt x="222" y="1504"/>
                  <a:pt x="224" y="1503"/>
                  <a:pt x="262" y="1427"/>
                </a:cubicBezTo>
                <a:cubicBezTo>
                  <a:pt x="301" y="1347"/>
                  <a:pt x="312" y="1343"/>
                  <a:pt x="408" y="1365"/>
                </a:cubicBezTo>
                <a:cubicBezTo>
                  <a:pt x="486" y="1384"/>
                  <a:pt x="502" y="1375"/>
                  <a:pt x="514" y="1301"/>
                </a:cubicBezTo>
                <a:cubicBezTo>
                  <a:pt x="525" y="1234"/>
                  <a:pt x="517" y="1240"/>
                  <a:pt x="693" y="1167"/>
                </a:cubicBezTo>
                <a:cubicBezTo>
                  <a:pt x="738" y="1147"/>
                  <a:pt x="744" y="1136"/>
                  <a:pt x="741" y="1091"/>
                </a:cubicBezTo>
                <a:cubicBezTo>
                  <a:pt x="739" y="1061"/>
                  <a:pt x="750" y="1021"/>
                  <a:pt x="765" y="999"/>
                </a:cubicBezTo>
                <a:cubicBezTo>
                  <a:pt x="800" y="949"/>
                  <a:pt x="798" y="917"/>
                  <a:pt x="760" y="843"/>
                </a:cubicBezTo>
                <a:cubicBezTo>
                  <a:pt x="715" y="760"/>
                  <a:pt x="718" y="715"/>
                  <a:pt x="773" y="693"/>
                </a:cubicBezTo>
                <a:cubicBezTo>
                  <a:pt x="814" y="674"/>
                  <a:pt x="931" y="560"/>
                  <a:pt x="1038" y="432"/>
                </a:cubicBezTo>
                <a:cubicBezTo>
                  <a:pt x="1069" y="395"/>
                  <a:pt x="1098" y="339"/>
                  <a:pt x="1104" y="304"/>
                </a:cubicBezTo>
                <a:cubicBezTo>
                  <a:pt x="1117" y="229"/>
                  <a:pt x="1155" y="149"/>
                  <a:pt x="1186" y="131"/>
                </a:cubicBezTo>
                <a:cubicBezTo>
                  <a:pt x="1198" y="123"/>
                  <a:pt x="1208" y="106"/>
                  <a:pt x="1208" y="90"/>
                </a:cubicBezTo>
                <a:cubicBezTo>
                  <a:pt x="1208" y="74"/>
                  <a:pt x="1218" y="48"/>
                  <a:pt x="1230" y="31"/>
                </a:cubicBezTo>
                <a:cubicBezTo>
                  <a:pt x="1253" y="0"/>
                  <a:pt x="1254" y="2"/>
                  <a:pt x="1270" y="48"/>
                </a:cubicBezTo>
                <a:cubicBezTo>
                  <a:pt x="1299" y="128"/>
                  <a:pt x="1312" y="143"/>
                  <a:pt x="1389" y="184"/>
                </a:cubicBezTo>
                <a:cubicBezTo>
                  <a:pt x="1450" y="216"/>
                  <a:pt x="1478" y="250"/>
                  <a:pt x="1554" y="375"/>
                </a:cubicBezTo>
                <a:lnTo>
                  <a:pt x="1645" y="523"/>
                </a:lnTo>
                <a:lnTo>
                  <a:pt x="1610" y="674"/>
                </a:lnTo>
                <a:lnTo>
                  <a:pt x="1576" y="823"/>
                </a:lnTo>
                <a:lnTo>
                  <a:pt x="1611" y="893"/>
                </a:lnTo>
                <a:cubicBezTo>
                  <a:pt x="1643" y="962"/>
                  <a:pt x="1643" y="968"/>
                  <a:pt x="1621" y="1063"/>
                </a:cubicBezTo>
                <a:lnTo>
                  <a:pt x="1595" y="1160"/>
                </a:lnTo>
                <a:lnTo>
                  <a:pt x="1643" y="1200"/>
                </a:lnTo>
                <a:cubicBezTo>
                  <a:pt x="1669" y="1221"/>
                  <a:pt x="1696" y="1240"/>
                  <a:pt x="1701" y="1240"/>
                </a:cubicBezTo>
                <a:cubicBezTo>
                  <a:pt x="1707" y="1240"/>
                  <a:pt x="1733" y="1258"/>
                  <a:pt x="1757" y="1280"/>
                </a:cubicBezTo>
                <a:cubicBezTo>
                  <a:pt x="1794" y="1315"/>
                  <a:pt x="1800" y="1333"/>
                  <a:pt x="1800" y="1413"/>
                </a:cubicBezTo>
                <a:cubicBezTo>
                  <a:pt x="1802" y="1463"/>
                  <a:pt x="1811" y="1522"/>
                  <a:pt x="1824" y="1544"/>
                </a:cubicBezTo>
                <a:cubicBezTo>
                  <a:pt x="1837" y="1565"/>
                  <a:pt x="1848" y="1621"/>
                  <a:pt x="1848" y="1666"/>
                </a:cubicBezTo>
                <a:lnTo>
                  <a:pt x="1848" y="1747"/>
                </a:lnTo>
                <a:lnTo>
                  <a:pt x="1789" y="1757"/>
                </a:lnTo>
                <a:cubicBezTo>
                  <a:pt x="1696" y="1773"/>
                  <a:pt x="1632" y="1770"/>
                  <a:pt x="1613" y="1749"/>
                </a:cubicBezTo>
                <a:cubicBezTo>
                  <a:pt x="1584" y="1722"/>
                  <a:pt x="1480" y="1959"/>
                  <a:pt x="1480" y="2050"/>
                </a:cubicBezTo>
                <a:cubicBezTo>
                  <a:pt x="1480" y="2088"/>
                  <a:pt x="1477" y="2120"/>
                  <a:pt x="1472" y="2120"/>
                </a:cubicBezTo>
                <a:cubicBezTo>
                  <a:pt x="1467" y="2120"/>
                  <a:pt x="1442" y="2109"/>
                  <a:pt x="1414" y="2095"/>
                </a:cubicBezTo>
                <a:cubicBezTo>
                  <a:pt x="1370" y="2072"/>
                  <a:pt x="1365" y="2072"/>
                  <a:pt x="1314" y="2112"/>
                </a:cubicBezTo>
                <a:lnTo>
                  <a:pt x="1261" y="2152"/>
                </a:lnTo>
                <a:lnTo>
                  <a:pt x="1238" y="211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6" name="Смоленская область"/>
          <p:cNvSpPr>
            <a:spLocks/>
          </p:cNvSpPr>
          <p:nvPr/>
        </p:nvSpPr>
        <p:spPr bwMode="auto">
          <a:xfrm>
            <a:off x="902332" y="2897607"/>
            <a:ext cx="310338" cy="187535"/>
          </a:xfrm>
          <a:custGeom>
            <a:avLst/>
            <a:gdLst/>
            <a:ahLst/>
            <a:cxnLst>
              <a:cxn ang="0">
                <a:pos x="48" y="752"/>
              </a:cxn>
              <a:cxn ang="0">
                <a:pos x="75" y="357"/>
              </a:cxn>
              <a:cxn ang="0">
                <a:pos x="226" y="94"/>
              </a:cxn>
              <a:cxn ang="0">
                <a:pos x="376" y="19"/>
              </a:cxn>
              <a:cxn ang="0">
                <a:pos x="523" y="189"/>
              </a:cxn>
              <a:cxn ang="0">
                <a:pos x="616" y="339"/>
              </a:cxn>
              <a:cxn ang="0">
                <a:pos x="853" y="339"/>
              </a:cxn>
              <a:cxn ang="0">
                <a:pos x="917" y="421"/>
              </a:cxn>
              <a:cxn ang="0">
                <a:pos x="981" y="515"/>
              </a:cxn>
              <a:cxn ang="0">
                <a:pos x="863" y="734"/>
              </a:cxn>
              <a:cxn ang="0">
                <a:pos x="682" y="765"/>
              </a:cxn>
              <a:cxn ang="0">
                <a:pos x="520" y="776"/>
              </a:cxn>
              <a:cxn ang="0">
                <a:pos x="440" y="683"/>
              </a:cxn>
              <a:cxn ang="0">
                <a:pos x="363" y="718"/>
              </a:cxn>
              <a:cxn ang="0">
                <a:pos x="48" y="752"/>
              </a:cxn>
            </a:cxnLst>
            <a:rect l="0" t="0" r="r" b="b"/>
            <a:pathLst>
              <a:path w="981" h="776">
                <a:moveTo>
                  <a:pt x="48" y="752"/>
                </a:moveTo>
                <a:cubicBezTo>
                  <a:pt x="0" y="725"/>
                  <a:pt x="13" y="549"/>
                  <a:pt x="75" y="357"/>
                </a:cubicBezTo>
                <a:cubicBezTo>
                  <a:pt x="127" y="203"/>
                  <a:pt x="138" y="182"/>
                  <a:pt x="226" y="94"/>
                </a:cubicBezTo>
                <a:cubicBezTo>
                  <a:pt x="320" y="0"/>
                  <a:pt x="322" y="0"/>
                  <a:pt x="376" y="19"/>
                </a:cubicBezTo>
                <a:cubicBezTo>
                  <a:pt x="421" y="35"/>
                  <a:pt x="450" y="67"/>
                  <a:pt x="523" y="189"/>
                </a:cubicBezTo>
                <a:lnTo>
                  <a:pt x="616" y="339"/>
                </a:lnTo>
                <a:lnTo>
                  <a:pt x="853" y="339"/>
                </a:lnTo>
                <a:lnTo>
                  <a:pt x="917" y="421"/>
                </a:lnTo>
                <a:cubicBezTo>
                  <a:pt x="952" y="466"/>
                  <a:pt x="981" y="507"/>
                  <a:pt x="981" y="515"/>
                </a:cubicBezTo>
                <a:cubicBezTo>
                  <a:pt x="981" y="533"/>
                  <a:pt x="887" y="709"/>
                  <a:pt x="863" y="734"/>
                </a:cubicBezTo>
                <a:cubicBezTo>
                  <a:pt x="850" y="747"/>
                  <a:pt x="781" y="760"/>
                  <a:pt x="682" y="765"/>
                </a:cubicBezTo>
                <a:lnTo>
                  <a:pt x="520" y="776"/>
                </a:lnTo>
                <a:lnTo>
                  <a:pt x="440" y="683"/>
                </a:lnTo>
                <a:lnTo>
                  <a:pt x="363" y="718"/>
                </a:lnTo>
                <a:cubicBezTo>
                  <a:pt x="279" y="755"/>
                  <a:pt x="90" y="776"/>
                  <a:pt x="48" y="7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7" name="Ставропольский край"/>
          <p:cNvSpPr>
            <a:spLocks/>
          </p:cNvSpPr>
          <p:nvPr/>
        </p:nvSpPr>
        <p:spPr bwMode="auto">
          <a:xfrm>
            <a:off x="688656" y="3932953"/>
            <a:ext cx="295076" cy="289118"/>
          </a:xfrm>
          <a:custGeom>
            <a:avLst/>
            <a:gdLst>
              <a:gd name="T0" fmla="*/ 421 w 58"/>
              <a:gd name="T1" fmla="*/ 1171 h 74"/>
              <a:gd name="T2" fmla="*/ 416 w 58"/>
              <a:gd name="T3" fmla="*/ 1097 h 74"/>
              <a:gd name="T4" fmla="*/ 389 w 58"/>
              <a:gd name="T5" fmla="*/ 987 h 74"/>
              <a:gd name="T6" fmla="*/ 198 w 58"/>
              <a:gd name="T7" fmla="*/ 886 h 74"/>
              <a:gd name="T8" fmla="*/ 54 w 58"/>
              <a:gd name="T9" fmla="*/ 742 h 74"/>
              <a:gd name="T10" fmla="*/ 66 w 58"/>
              <a:gd name="T11" fmla="*/ 673 h 74"/>
              <a:gd name="T12" fmla="*/ 58 w 58"/>
              <a:gd name="T13" fmla="*/ 558 h 74"/>
              <a:gd name="T14" fmla="*/ 0 w 58"/>
              <a:gd name="T15" fmla="*/ 444 h 74"/>
              <a:gd name="T16" fmla="*/ 67 w 58"/>
              <a:gd name="T17" fmla="*/ 320 h 74"/>
              <a:gd name="T18" fmla="*/ 72 w 58"/>
              <a:gd name="T19" fmla="*/ 204 h 74"/>
              <a:gd name="T20" fmla="*/ 70 w 58"/>
              <a:gd name="T21" fmla="*/ 73 h 74"/>
              <a:gd name="T22" fmla="*/ 141 w 58"/>
              <a:gd name="T23" fmla="*/ 35 h 74"/>
              <a:gd name="T24" fmla="*/ 222 w 58"/>
              <a:gd name="T25" fmla="*/ 19 h 74"/>
              <a:gd name="T26" fmla="*/ 326 w 58"/>
              <a:gd name="T27" fmla="*/ 64 h 74"/>
              <a:gd name="T28" fmla="*/ 422 w 58"/>
              <a:gd name="T29" fmla="*/ 120 h 74"/>
              <a:gd name="T30" fmla="*/ 459 w 58"/>
              <a:gd name="T31" fmla="*/ 142 h 74"/>
              <a:gd name="T32" fmla="*/ 534 w 58"/>
              <a:gd name="T33" fmla="*/ 177 h 74"/>
              <a:gd name="T34" fmla="*/ 662 w 58"/>
              <a:gd name="T35" fmla="*/ 275 h 74"/>
              <a:gd name="T36" fmla="*/ 746 w 58"/>
              <a:gd name="T37" fmla="*/ 470 h 74"/>
              <a:gd name="T38" fmla="*/ 821 w 58"/>
              <a:gd name="T39" fmla="*/ 683 h 74"/>
              <a:gd name="T40" fmla="*/ 891 w 58"/>
              <a:gd name="T41" fmla="*/ 939 h 74"/>
              <a:gd name="T42" fmla="*/ 760 w 58"/>
              <a:gd name="T43" fmla="*/ 1017 h 74"/>
              <a:gd name="T44" fmla="*/ 614 w 58"/>
              <a:gd name="T45" fmla="*/ 1144 h 74"/>
              <a:gd name="T46" fmla="*/ 539 w 58"/>
              <a:gd name="T47" fmla="*/ 1177 h 74"/>
              <a:gd name="T48" fmla="*/ 421 w 58"/>
              <a:gd name="T49" fmla="*/ 1171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8"/>
              <a:gd name="T76" fmla="*/ 0 h 74"/>
              <a:gd name="T77" fmla="*/ 918 w 58"/>
              <a:gd name="T78" fmla="*/ 1177 h 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8" h="74">
                <a:moveTo>
                  <a:pt x="27" y="74"/>
                </a:moveTo>
                <a:cubicBezTo>
                  <a:pt x="24" y="73"/>
                  <a:pt x="24" y="73"/>
                  <a:pt x="26" y="69"/>
                </a:cubicBezTo>
                <a:cubicBezTo>
                  <a:pt x="29" y="65"/>
                  <a:pt x="29" y="64"/>
                  <a:pt x="25" y="62"/>
                </a:cubicBezTo>
                <a:cubicBezTo>
                  <a:pt x="22" y="61"/>
                  <a:pt x="17" y="58"/>
                  <a:pt x="13" y="56"/>
                </a:cubicBezTo>
                <a:cubicBezTo>
                  <a:pt x="5" y="51"/>
                  <a:pt x="4" y="51"/>
                  <a:pt x="3" y="47"/>
                </a:cubicBezTo>
                <a:cubicBezTo>
                  <a:pt x="3" y="43"/>
                  <a:pt x="3" y="42"/>
                  <a:pt x="4" y="42"/>
                </a:cubicBezTo>
                <a:cubicBezTo>
                  <a:pt x="7" y="42"/>
                  <a:pt x="7" y="40"/>
                  <a:pt x="4" y="35"/>
                </a:cubicBezTo>
                <a:cubicBezTo>
                  <a:pt x="2" y="32"/>
                  <a:pt x="0" y="29"/>
                  <a:pt x="0" y="28"/>
                </a:cubicBezTo>
                <a:cubicBezTo>
                  <a:pt x="0" y="25"/>
                  <a:pt x="2" y="22"/>
                  <a:pt x="4" y="20"/>
                </a:cubicBezTo>
                <a:cubicBezTo>
                  <a:pt x="6" y="18"/>
                  <a:pt x="6" y="18"/>
                  <a:pt x="5" y="13"/>
                </a:cubicBezTo>
                <a:cubicBezTo>
                  <a:pt x="3" y="8"/>
                  <a:pt x="3" y="7"/>
                  <a:pt x="4" y="5"/>
                </a:cubicBezTo>
                <a:cubicBezTo>
                  <a:pt x="6" y="3"/>
                  <a:pt x="7" y="2"/>
                  <a:pt x="9" y="2"/>
                </a:cubicBezTo>
                <a:cubicBezTo>
                  <a:pt x="10" y="2"/>
                  <a:pt x="13" y="2"/>
                  <a:pt x="14" y="1"/>
                </a:cubicBezTo>
                <a:cubicBezTo>
                  <a:pt x="16" y="0"/>
                  <a:pt x="17" y="0"/>
                  <a:pt x="21" y="4"/>
                </a:cubicBezTo>
                <a:cubicBezTo>
                  <a:pt x="24" y="7"/>
                  <a:pt x="25" y="8"/>
                  <a:pt x="27" y="8"/>
                </a:cubicBezTo>
                <a:cubicBezTo>
                  <a:pt x="28" y="7"/>
                  <a:pt x="29" y="7"/>
                  <a:pt x="29" y="9"/>
                </a:cubicBezTo>
                <a:cubicBezTo>
                  <a:pt x="29" y="11"/>
                  <a:pt x="30" y="11"/>
                  <a:pt x="34" y="11"/>
                </a:cubicBezTo>
                <a:cubicBezTo>
                  <a:pt x="38" y="11"/>
                  <a:pt x="38" y="11"/>
                  <a:pt x="42" y="17"/>
                </a:cubicBezTo>
                <a:cubicBezTo>
                  <a:pt x="44" y="21"/>
                  <a:pt x="46" y="26"/>
                  <a:pt x="47" y="30"/>
                </a:cubicBezTo>
                <a:cubicBezTo>
                  <a:pt x="48" y="33"/>
                  <a:pt x="50" y="39"/>
                  <a:pt x="52" y="43"/>
                </a:cubicBezTo>
                <a:cubicBezTo>
                  <a:pt x="56" y="52"/>
                  <a:pt x="58" y="58"/>
                  <a:pt x="56" y="59"/>
                </a:cubicBezTo>
                <a:cubicBezTo>
                  <a:pt x="56" y="60"/>
                  <a:pt x="52" y="62"/>
                  <a:pt x="48" y="64"/>
                </a:cubicBezTo>
                <a:cubicBezTo>
                  <a:pt x="39" y="69"/>
                  <a:pt x="38" y="69"/>
                  <a:pt x="39" y="72"/>
                </a:cubicBezTo>
                <a:cubicBezTo>
                  <a:pt x="39" y="74"/>
                  <a:pt x="39" y="74"/>
                  <a:pt x="34" y="74"/>
                </a:cubicBezTo>
                <a:cubicBezTo>
                  <a:pt x="31" y="74"/>
                  <a:pt x="28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78" name="Тамбовская область"/>
          <p:cNvSpPr>
            <a:spLocks/>
          </p:cNvSpPr>
          <p:nvPr/>
        </p:nvSpPr>
        <p:spPr bwMode="auto">
          <a:xfrm>
            <a:off x="1192337" y="3382065"/>
            <a:ext cx="203501" cy="175814"/>
          </a:xfrm>
          <a:custGeom>
            <a:avLst/>
            <a:gdLst/>
            <a:ahLst/>
            <a:cxnLst>
              <a:cxn ang="0">
                <a:pos x="164" y="651"/>
              </a:cxn>
              <a:cxn ang="0">
                <a:pos x="8" y="443"/>
              </a:cxn>
              <a:cxn ang="0">
                <a:pos x="40" y="391"/>
              </a:cxn>
              <a:cxn ang="0">
                <a:pos x="76" y="255"/>
              </a:cxn>
              <a:cxn ang="0">
                <a:pos x="80" y="123"/>
              </a:cxn>
              <a:cxn ang="0">
                <a:pos x="305" y="0"/>
              </a:cxn>
              <a:cxn ang="0">
                <a:pos x="385" y="40"/>
              </a:cxn>
              <a:cxn ang="0">
                <a:pos x="504" y="61"/>
              </a:cxn>
              <a:cxn ang="0">
                <a:pos x="611" y="79"/>
              </a:cxn>
              <a:cxn ang="0">
                <a:pos x="646" y="114"/>
              </a:cxn>
              <a:cxn ang="0">
                <a:pos x="601" y="146"/>
              </a:cxn>
              <a:cxn ang="0">
                <a:pos x="556" y="179"/>
              </a:cxn>
              <a:cxn ang="0">
                <a:pos x="579" y="557"/>
              </a:cxn>
              <a:cxn ang="0">
                <a:pos x="417" y="639"/>
              </a:cxn>
              <a:cxn ang="0">
                <a:pos x="241" y="720"/>
              </a:cxn>
              <a:cxn ang="0">
                <a:pos x="164" y="651"/>
              </a:cxn>
            </a:cxnLst>
            <a:rect l="0" t="0" r="r" b="b"/>
            <a:pathLst>
              <a:path w="646" h="720">
                <a:moveTo>
                  <a:pt x="164" y="651"/>
                </a:moveTo>
                <a:cubicBezTo>
                  <a:pt x="46" y="523"/>
                  <a:pt x="19" y="488"/>
                  <a:pt x="8" y="443"/>
                </a:cubicBezTo>
                <a:cubicBezTo>
                  <a:pt x="0" y="407"/>
                  <a:pt x="3" y="399"/>
                  <a:pt x="40" y="391"/>
                </a:cubicBezTo>
                <a:cubicBezTo>
                  <a:pt x="80" y="379"/>
                  <a:pt x="80" y="378"/>
                  <a:pt x="76" y="255"/>
                </a:cubicBezTo>
                <a:cubicBezTo>
                  <a:pt x="73" y="186"/>
                  <a:pt x="75" y="127"/>
                  <a:pt x="80" y="123"/>
                </a:cubicBezTo>
                <a:cubicBezTo>
                  <a:pt x="195" y="29"/>
                  <a:pt x="249" y="0"/>
                  <a:pt x="305" y="0"/>
                </a:cubicBezTo>
                <a:cubicBezTo>
                  <a:pt x="355" y="0"/>
                  <a:pt x="371" y="7"/>
                  <a:pt x="385" y="40"/>
                </a:cubicBezTo>
                <a:cubicBezTo>
                  <a:pt x="406" y="85"/>
                  <a:pt x="408" y="87"/>
                  <a:pt x="504" y="61"/>
                </a:cubicBezTo>
                <a:cubicBezTo>
                  <a:pt x="571" y="45"/>
                  <a:pt x="580" y="47"/>
                  <a:pt x="611" y="79"/>
                </a:cubicBezTo>
                <a:lnTo>
                  <a:pt x="646" y="114"/>
                </a:lnTo>
                <a:lnTo>
                  <a:pt x="601" y="146"/>
                </a:lnTo>
                <a:lnTo>
                  <a:pt x="556" y="179"/>
                </a:lnTo>
                <a:lnTo>
                  <a:pt x="579" y="557"/>
                </a:lnTo>
                <a:lnTo>
                  <a:pt x="417" y="639"/>
                </a:lnTo>
                <a:cubicBezTo>
                  <a:pt x="328" y="683"/>
                  <a:pt x="249" y="720"/>
                  <a:pt x="241" y="720"/>
                </a:cubicBezTo>
                <a:cubicBezTo>
                  <a:pt x="235" y="720"/>
                  <a:pt x="200" y="690"/>
                  <a:pt x="164" y="6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9" name="Тверская область"/>
          <p:cNvSpPr>
            <a:spLocks/>
          </p:cNvSpPr>
          <p:nvPr/>
        </p:nvSpPr>
        <p:spPr bwMode="auto">
          <a:xfrm>
            <a:off x="1054958" y="2815560"/>
            <a:ext cx="488402" cy="253955"/>
          </a:xfrm>
          <a:custGeom>
            <a:avLst/>
            <a:gdLst/>
            <a:ahLst/>
            <a:cxnLst>
              <a:cxn ang="0">
                <a:pos x="1166" y="1007"/>
              </a:cxn>
              <a:cxn ang="0">
                <a:pos x="973" y="943"/>
              </a:cxn>
              <a:cxn ang="0">
                <a:pos x="778" y="858"/>
              </a:cxn>
              <a:cxn ang="0">
                <a:pos x="661" y="813"/>
              </a:cxn>
              <a:cxn ang="0">
                <a:pos x="570" y="831"/>
              </a:cxn>
              <a:cxn ang="0">
                <a:pos x="475" y="741"/>
              </a:cxn>
              <a:cxn ang="0">
                <a:pos x="400" y="645"/>
              </a:cxn>
              <a:cxn ang="0">
                <a:pos x="293" y="645"/>
              </a:cxn>
              <a:cxn ang="0">
                <a:pos x="166" y="632"/>
              </a:cxn>
              <a:cxn ang="0">
                <a:pos x="0" y="364"/>
              </a:cxn>
              <a:cxn ang="0">
                <a:pos x="48" y="325"/>
              </a:cxn>
              <a:cxn ang="0">
                <a:pos x="136" y="173"/>
              </a:cxn>
              <a:cxn ang="0">
                <a:pos x="243" y="72"/>
              </a:cxn>
              <a:cxn ang="0">
                <a:pos x="426" y="141"/>
              </a:cxn>
              <a:cxn ang="0">
                <a:pos x="635" y="197"/>
              </a:cxn>
              <a:cxn ang="0">
                <a:pos x="794" y="173"/>
              </a:cxn>
              <a:cxn ang="0">
                <a:pos x="901" y="127"/>
              </a:cxn>
              <a:cxn ang="0">
                <a:pos x="994" y="226"/>
              </a:cxn>
              <a:cxn ang="0">
                <a:pos x="1118" y="309"/>
              </a:cxn>
              <a:cxn ang="0">
                <a:pos x="1275" y="341"/>
              </a:cxn>
              <a:cxn ang="0">
                <a:pos x="1426" y="389"/>
              </a:cxn>
              <a:cxn ang="0">
                <a:pos x="1510" y="428"/>
              </a:cxn>
              <a:cxn ang="0">
                <a:pos x="1411" y="626"/>
              </a:cxn>
              <a:cxn ang="0">
                <a:pos x="1294" y="903"/>
              </a:cxn>
              <a:cxn ang="0">
                <a:pos x="1272" y="989"/>
              </a:cxn>
              <a:cxn ang="0">
                <a:pos x="1219" y="1044"/>
              </a:cxn>
              <a:cxn ang="0">
                <a:pos x="1166" y="1007"/>
              </a:cxn>
            </a:cxnLst>
            <a:rect l="0" t="0" r="r" b="b"/>
            <a:pathLst>
              <a:path w="1525" h="1045">
                <a:moveTo>
                  <a:pt x="1166" y="1007"/>
                </a:moveTo>
                <a:cubicBezTo>
                  <a:pt x="1136" y="980"/>
                  <a:pt x="1082" y="962"/>
                  <a:pt x="973" y="943"/>
                </a:cubicBezTo>
                <a:cubicBezTo>
                  <a:pt x="834" y="917"/>
                  <a:pt x="819" y="911"/>
                  <a:pt x="778" y="858"/>
                </a:cubicBezTo>
                <a:cubicBezTo>
                  <a:pt x="734" y="804"/>
                  <a:pt x="730" y="802"/>
                  <a:pt x="661" y="813"/>
                </a:cubicBezTo>
                <a:cubicBezTo>
                  <a:pt x="621" y="818"/>
                  <a:pt x="579" y="826"/>
                  <a:pt x="570" y="831"/>
                </a:cubicBezTo>
                <a:cubicBezTo>
                  <a:pt x="558" y="834"/>
                  <a:pt x="517" y="794"/>
                  <a:pt x="475" y="741"/>
                </a:cubicBezTo>
                <a:lnTo>
                  <a:pt x="400" y="645"/>
                </a:lnTo>
                <a:lnTo>
                  <a:pt x="293" y="645"/>
                </a:lnTo>
                <a:cubicBezTo>
                  <a:pt x="232" y="644"/>
                  <a:pt x="176" y="639"/>
                  <a:pt x="166" y="632"/>
                </a:cubicBezTo>
                <a:cubicBezTo>
                  <a:pt x="142" y="616"/>
                  <a:pt x="0" y="386"/>
                  <a:pt x="0" y="364"/>
                </a:cubicBezTo>
                <a:cubicBezTo>
                  <a:pt x="0" y="352"/>
                  <a:pt x="22" y="335"/>
                  <a:pt x="48" y="325"/>
                </a:cubicBezTo>
                <a:cubicBezTo>
                  <a:pt x="107" y="300"/>
                  <a:pt x="120" y="277"/>
                  <a:pt x="136" y="173"/>
                </a:cubicBezTo>
                <a:cubicBezTo>
                  <a:pt x="155" y="37"/>
                  <a:pt x="195" y="0"/>
                  <a:pt x="243" y="72"/>
                </a:cubicBezTo>
                <a:cubicBezTo>
                  <a:pt x="261" y="100"/>
                  <a:pt x="304" y="116"/>
                  <a:pt x="426" y="141"/>
                </a:cubicBezTo>
                <a:cubicBezTo>
                  <a:pt x="512" y="160"/>
                  <a:pt x="606" y="186"/>
                  <a:pt x="635" y="197"/>
                </a:cubicBezTo>
                <a:cubicBezTo>
                  <a:pt x="680" y="216"/>
                  <a:pt x="696" y="215"/>
                  <a:pt x="794" y="173"/>
                </a:cubicBezTo>
                <a:lnTo>
                  <a:pt x="901" y="127"/>
                </a:lnTo>
                <a:lnTo>
                  <a:pt x="994" y="226"/>
                </a:lnTo>
                <a:cubicBezTo>
                  <a:pt x="1074" y="312"/>
                  <a:pt x="1091" y="324"/>
                  <a:pt x="1118" y="309"/>
                </a:cubicBezTo>
                <a:cubicBezTo>
                  <a:pt x="1166" y="284"/>
                  <a:pt x="1194" y="288"/>
                  <a:pt x="1275" y="341"/>
                </a:cubicBezTo>
                <a:cubicBezTo>
                  <a:pt x="1331" y="376"/>
                  <a:pt x="1370" y="389"/>
                  <a:pt x="1426" y="389"/>
                </a:cubicBezTo>
                <a:cubicBezTo>
                  <a:pt x="1491" y="389"/>
                  <a:pt x="1502" y="394"/>
                  <a:pt x="1510" y="428"/>
                </a:cubicBezTo>
                <a:cubicBezTo>
                  <a:pt x="1525" y="485"/>
                  <a:pt x="1496" y="543"/>
                  <a:pt x="1411" y="626"/>
                </a:cubicBezTo>
                <a:cubicBezTo>
                  <a:pt x="1317" y="717"/>
                  <a:pt x="1261" y="850"/>
                  <a:pt x="1294" y="903"/>
                </a:cubicBezTo>
                <a:cubicBezTo>
                  <a:pt x="1312" y="932"/>
                  <a:pt x="1309" y="943"/>
                  <a:pt x="1272" y="989"/>
                </a:cubicBezTo>
                <a:cubicBezTo>
                  <a:pt x="1250" y="1020"/>
                  <a:pt x="1226" y="1045"/>
                  <a:pt x="1219" y="1044"/>
                </a:cubicBezTo>
                <a:cubicBezTo>
                  <a:pt x="1213" y="1044"/>
                  <a:pt x="1189" y="1028"/>
                  <a:pt x="1166" y="10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0" name="Томская область"/>
          <p:cNvSpPr>
            <a:spLocks/>
          </p:cNvSpPr>
          <p:nvPr/>
        </p:nvSpPr>
        <p:spPr bwMode="auto">
          <a:xfrm>
            <a:off x="3542756" y="3573516"/>
            <a:ext cx="854704" cy="472747"/>
          </a:xfrm>
          <a:custGeom>
            <a:avLst/>
            <a:gdLst/>
            <a:ahLst/>
            <a:cxnLst>
              <a:cxn ang="0">
                <a:pos x="1455" y="1803"/>
              </a:cxn>
              <a:cxn ang="0">
                <a:pos x="1431" y="1672"/>
              </a:cxn>
              <a:cxn ang="0">
                <a:pos x="1279" y="1672"/>
              </a:cxn>
              <a:cxn ang="0">
                <a:pos x="1103" y="1653"/>
              </a:cxn>
              <a:cxn ang="0">
                <a:pos x="980" y="1623"/>
              </a:cxn>
              <a:cxn ang="0">
                <a:pos x="800" y="1501"/>
              </a:cxn>
              <a:cxn ang="0">
                <a:pos x="400" y="1288"/>
              </a:cxn>
              <a:cxn ang="0">
                <a:pos x="148" y="1216"/>
              </a:cxn>
              <a:cxn ang="0">
                <a:pos x="63" y="1029"/>
              </a:cxn>
              <a:cxn ang="0">
                <a:pos x="18" y="770"/>
              </a:cxn>
              <a:cxn ang="0">
                <a:pos x="143" y="560"/>
              </a:cxn>
              <a:cxn ang="0">
                <a:pos x="314" y="432"/>
              </a:cxn>
              <a:cxn ang="0">
                <a:pos x="399" y="410"/>
              </a:cxn>
              <a:cxn ang="0">
                <a:pos x="488" y="200"/>
              </a:cxn>
              <a:cxn ang="0">
                <a:pos x="567" y="3"/>
              </a:cxn>
              <a:cxn ang="0">
                <a:pos x="720" y="8"/>
              </a:cxn>
              <a:cxn ang="0">
                <a:pos x="890" y="66"/>
              </a:cxn>
              <a:cxn ang="0">
                <a:pos x="914" y="112"/>
              </a:cxn>
              <a:cxn ang="0">
                <a:pos x="1045" y="101"/>
              </a:cxn>
              <a:cxn ang="0">
                <a:pos x="1292" y="149"/>
              </a:cxn>
              <a:cxn ang="0">
                <a:pos x="1429" y="208"/>
              </a:cxn>
              <a:cxn ang="0">
                <a:pos x="1562" y="136"/>
              </a:cxn>
              <a:cxn ang="0">
                <a:pos x="1700" y="82"/>
              </a:cxn>
              <a:cxn ang="0">
                <a:pos x="1728" y="112"/>
              </a:cxn>
              <a:cxn ang="0">
                <a:pos x="1767" y="143"/>
              </a:cxn>
              <a:cxn ang="0">
                <a:pos x="1839" y="232"/>
              </a:cxn>
              <a:cxn ang="0">
                <a:pos x="1872" y="307"/>
              </a:cxn>
              <a:cxn ang="0">
                <a:pos x="1840" y="352"/>
              </a:cxn>
              <a:cxn ang="0">
                <a:pos x="1831" y="445"/>
              </a:cxn>
              <a:cxn ang="0">
                <a:pos x="2119" y="522"/>
              </a:cxn>
              <a:cxn ang="0">
                <a:pos x="2311" y="605"/>
              </a:cxn>
              <a:cxn ang="0">
                <a:pos x="2504" y="752"/>
              </a:cxn>
              <a:cxn ang="0">
                <a:pos x="2576" y="792"/>
              </a:cxn>
              <a:cxn ang="0">
                <a:pos x="2514" y="911"/>
              </a:cxn>
              <a:cxn ang="0">
                <a:pos x="2416" y="1114"/>
              </a:cxn>
              <a:cxn ang="0">
                <a:pos x="2485" y="1184"/>
              </a:cxn>
              <a:cxn ang="0">
                <a:pos x="2685" y="1266"/>
              </a:cxn>
              <a:cxn ang="0">
                <a:pos x="2616" y="1391"/>
              </a:cxn>
              <a:cxn ang="0">
                <a:pos x="2551" y="1541"/>
              </a:cxn>
              <a:cxn ang="0">
                <a:pos x="2317" y="1667"/>
              </a:cxn>
              <a:cxn ang="0">
                <a:pos x="2031" y="1736"/>
              </a:cxn>
              <a:cxn ang="0">
                <a:pos x="1818" y="1813"/>
              </a:cxn>
              <a:cxn ang="0">
                <a:pos x="1602" y="1887"/>
              </a:cxn>
              <a:cxn ang="0">
                <a:pos x="1492" y="1936"/>
              </a:cxn>
              <a:cxn ang="0">
                <a:pos x="1455" y="1803"/>
              </a:cxn>
            </a:cxnLst>
            <a:rect l="0" t="0" r="r" b="b"/>
            <a:pathLst>
              <a:path w="2688" h="1936">
                <a:moveTo>
                  <a:pt x="1455" y="1803"/>
                </a:moveTo>
                <a:lnTo>
                  <a:pt x="1431" y="1672"/>
                </a:lnTo>
                <a:lnTo>
                  <a:pt x="1279" y="1672"/>
                </a:lnTo>
                <a:cubicBezTo>
                  <a:pt x="1186" y="1672"/>
                  <a:pt x="1117" y="1664"/>
                  <a:pt x="1103" y="1653"/>
                </a:cubicBezTo>
                <a:cubicBezTo>
                  <a:pt x="1090" y="1643"/>
                  <a:pt x="1034" y="1629"/>
                  <a:pt x="980" y="1623"/>
                </a:cubicBezTo>
                <a:cubicBezTo>
                  <a:pt x="869" y="1610"/>
                  <a:pt x="869" y="1610"/>
                  <a:pt x="800" y="1501"/>
                </a:cubicBezTo>
                <a:cubicBezTo>
                  <a:pt x="735" y="1395"/>
                  <a:pt x="666" y="1359"/>
                  <a:pt x="400" y="1288"/>
                </a:cubicBezTo>
                <a:cubicBezTo>
                  <a:pt x="272" y="1255"/>
                  <a:pt x="160" y="1223"/>
                  <a:pt x="148" y="1216"/>
                </a:cubicBezTo>
                <a:cubicBezTo>
                  <a:pt x="135" y="1210"/>
                  <a:pt x="96" y="1125"/>
                  <a:pt x="63" y="1029"/>
                </a:cubicBezTo>
                <a:cubicBezTo>
                  <a:pt x="2" y="864"/>
                  <a:pt x="0" y="851"/>
                  <a:pt x="18" y="770"/>
                </a:cubicBezTo>
                <a:cubicBezTo>
                  <a:pt x="34" y="703"/>
                  <a:pt x="58" y="661"/>
                  <a:pt x="143" y="560"/>
                </a:cubicBezTo>
                <a:cubicBezTo>
                  <a:pt x="242" y="440"/>
                  <a:pt x="252" y="434"/>
                  <a:pt x="314" y="432"/>
                </a:cubicBezTo>
                <a:cubicBezTo>
                  <a:pt x="351" y="432"/>
                  <a:pt x="389" y="423"/>
                  <a:pt x="399" y="410"/>
                </a:cubicBezTo>
                <a:cubicBezTo>
                  <a:pt x="408" y="399"/>
                  <a:pt x="448" y="304"/>
                  <a:pt x="488" y="200"/>
                </a:cubicBezTo>
                <a:cubicBezTo>
                  <a:pt x="527" y="96"/>
                  <a:pt x="564" y="8"/>
                  <a:pt x="567" y="3"/>
                </a:cubicBezTo>
                <a:cubicBezTo>
                  <a:pt x="570" y="0"/>
                  <a:pt x="639" y="2"/>
                  <a:pt x="720" y="8"/>
                </a:cubicBezTo>
                <a:cubicBezTo>
                  <a:pt x="860" y="19"/>
                  <a:pt x="868" y="23"/>
                  <a:pt x="890" y="66"/>
                </a:cubicBezTo>
                <a:lnTo>
                  <a:pt x="914" y="112"/>
                </a:lnTo>
                <a:lnTo>
                  <a:pt x="1045" y="101"/>
                </a:lnTo>
                <a:cubicBezTo>
                  <a:pt x="1173" y="91"/>
                  <a:pt x="1180" y="93"/>
                  <a:pt x="1292" y="149"/>
                </a:cubicBezTo>
                <a:cubicBezTo>
                  <a:pt x="1356" y="181"/>
                  <a:pt x="1418" y="208"/>
                  <a:pt x="1429" y="208"/>
                </a:cubicBezTo>
                <a:cubicBezTo>
                  <a:pt x="1442" y="208"/>
                  <a:pt x="1501" y="176"/>
                  <a:pt x="1562" y="136"/>
                </a:cubicBezTo>
                <a:cubicBezTo>
                  <a:pt x="1647" y="82"/>
                  <a:pt x="1677" y="69"/>
                  <a:pt x="1700" y="82"/>
                </a:cubicBezTo>
                <a:cubicBezTo>
                  <a:pt x="1716" y="90"/>
                  <a:pt x="1728" y="104"/>
                  <a:pt x="1728" y="112"/>
                </a:cubicBezTo>
                <a:cubicBezTo>
                  <a:pt x="1728" y="122"/>
                  <a:pt x="1746" y="135"/>
                  <a:pt x="1767" y="143"/>
                </a:cubicBezTo>
                <a:cubicBezTo>
                  <a:pt x="1791" y="152"/>
                  <a:pt x="1820" y="186"/>
                  <a:pt x="1839" y="232"/>
                </a:cubicBezTo>
                <a:lnTo>
                  <a:pt x="1872" y="307"/>
                </a:lnTo>
                <a:lnTo>
                  <a:pt x="1840" y="352"/>
                </a:lnTo>
                <a:cubicBezTo>
                  <a:pt x="1810" y="395"/>
                  <a:pt x="1808" y="402"/>
                  <a:pt x="1831" y="445"/>
                </a:cubicBezTo>
                <a:cubicBezTo>
                  <a:pt x="1858" y="496"/>
                  <a:pt x="1872" y="499"/>
                  <a:pt x="2119" y="522"/>
                </a:cubicBezTo>
                <a:cubicBezTo>
                  <a:pt x="2245" y="531"/>
                  <a:pt x="2247" y="533"/>
                  <a:pt x="2311" y="605"/>
                </a:cubicBezTo>
                <a:cubicBezTo>
                  <a:pt x="2437" y="746"/>
                  <a:pt x="2445" y="752"/>
                  <a:pt x="2504" y="752"/>
                </a:cubicBezTo>
                <a:cubicBezTo>
                  <a:pt x="2551" y="752"/>
                  <a:pt x="2564" y="759"/>
                  <a:pt x="2576" y="792"/>
                </a:cubicBezTo>
                <a:cubicBezTo>
                  <a:pt x="2600" y="855"/>
                  <a:pt x="2599" y="856"/>
                  <a:pt x="2514" y="911"/>
                </a:cubicBezTo>
                <a:cubicBezTo>
                  <a:pt x="2432" y="963"/>
                  <a:pt x="2416" y="997"/>
                  <a:pt x="2416" y="1114"/>
                </a:cubicBezTo>
                <a:cubicBezTo>
                  <a:pt x="2416" y="1162"/>
                  <a:pt x="2421" y="1168"/>
                  <a:pt x="2485" y="1184"/>
                </a:cubicBezTo>
                <a:cubicBezTo>
                  <a:pt x="2642" y="1227"/>
                  <a:pt x="2680" y="1243"/>
                  <a:pt x="2685" y="1266"/>
                </a:cubicBezTo>
                <a:cubicBezTo>
                  <a:pt x="2688" y="1280"/>
                  <a:pt x="2656" y="1336"/>
                  <a:pt x="2616" y="1391"/>
                </a:cubicBezTo>
                <a:cubicBezTo>
                  <a:pt x="2554" y="1475"/>
                  <a:pt x="2543" y="1499"/>
                  <a:pt x="2551" y="1541"/>
                </a:cubicBezTo>
                <a:cubicBezTo>
                  <a:pt x="2567" y="1634"/>
                  <a:pt x="2538" y="1650"/>
                  <a:pt x="2317" y="1667"/>
                </a:cubicBezTo>
                <a:cubicBezTo>
                  <a:pt x="2140" y="1682"/>
                  <a:pt x="2112" y="1688"/>
                  <a:pt x="2031" y="1736"/>
                </a:cubicBezTo>
                <a:cubicBezTo>
                  <a:pt x="1978" y="1767"/>
                  <a:pt x="1888" y="1799"/>
                  <a:pt x="1818" y="1813"/>
                </a:cubicBezTo>
                <a:cubicBezTo>
                  <a:pt x="1752" y="1827"/>
                  <a:pt x="1655" y="1861"/>
                  <a:pt x="1602" y="1887"/>
                </a:cubicBezTo>
                <a:cubicBezTo>
                  <a:pt x="1549" y="1914"/>
                  <a:pt x="1500" y="1936"/>
                  <a:pt x="1492" y="1936"/>
                </a:cubicBezTo>
                <a:cubicBezTo>
                  <a:pt x="1484" y="1936"/>
                  <a:pt x="1468" y="1877"/>
                  <a:pt x="1455" y="18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1" name="Тульская область"/>
          <p:cNvSpPr>
            <a:spLocks/>
          </p:cNvSpPr>
          <p:nvPr/>
        </p:nvSpPr>
        <p:spPr bwMode="auto">
          <a:xfrm>
            <a:off x="1090570" y="3174997"/>
            <a:ext cx="172976" cy="148466"/>
          </a:xfrm>
          <a:custGeom>
            <a:avLst/>
            <a:gdLst/>
            <a:ahLst/>
            <a:cxnLst>
              <a:cxn ang="0">
                <a:pos x="155" y="559"/>
              </a:cxn>
              <a:cxn ang="0">
                <a:pos x="117" y="512"/>
              </a:cxn>
              <a:cxn ang="0">
                <a:pos x="104" y="456"/>
              </a:cxn>
              <a:cxn ang="0">
                <a:pos x="54" y="344"/>
              </a:cxn>
              <a:cxn ang="0">
                <a:pos x="2" y="195"/>
              </a:cxn>
              <a:cxn ang="0">
                <a:pos x="0" y="106"/>
              </a:cxn>
              <a:cxn ang="0">
                <a:pos x="144" y="16"/>
              </a:cxn>
              <a:cxn ang="0">
                <a:pos x="238" y="43"/>
              </a:cxn>
              <a:cxn ang="0">
                <a:pos x="392" y="35"/>
              </a:cxn>
              <a:cxn ang="0">
                <a:pos x="453" y="0"/>
              </a:cxn>
              <a:cxn ang="0">
                <a:pos x="498" y="101"/>
              </a:cxn>
              <a:cxn ang="0">
                <a:pos x="517" y="299"/>
              </a:cxn>
              <a:cxn ang="0">
                <a:pos x="274" y="575"/>
              </a:cxn>
              <a:cxn ang="0">
                <a:pos x="182" y="607"/>
              </a:cxn>
              <a:cxn ang="0">
                <a:pos x="155" y="559"/>
              </a:cxn>
            </a:cxnLst>
            <a:rect l="0" t="0" r="r" b="b"/>
            <a:pathLst>
              <a:path w="549" h="607">
                <a:moveTo>
                  <a:pt x="155" y="559"/>
                </a:moveTo>
                <a:cubicBezTo>
                  <a:pt x="141" y="533"/>
                  <a:pt x="123" y="512"/>
                  <a:pt x="117" y="512"/>
                </a:cubicBezTo>
                <a:cubicBezTo>
                  <a:pt x="109" y="512"/>
                  <a:pt x="104" y="487"/>
                  <a:pt x="104" y="456"/>
                </a:cubicBezTo>
                <a:cubicBezTo>
                  <a:pt x="104" y="416"/>
                  <a:pt x="90" y="384"/>
                  <a:pt x="54" y="344"/>
                </a:cubicBezTo>
                <a:cubicBezTo>
                  <a:pt x="11" y="295"/>
                  <a:pt x="3" y="274"/>
                  <a:pt x="2" y="195"/>
                </a:cubicBezTo>
                <a:lnTo>
                  <a:pt x="0" y="106"/>
                </a:lnTo>
                <a:lnTo>
                  <a:pt x="144" y="16"/>
                </a:lnTo>
                <a:lnTo>
                  <a:pt x="238" y="43"/>
                </a:lnTo>
                <a:cubicBezTo>
                  <a:pt x="331" y="69"/>
                  <a:pt x="334" y="69"/>
                  <a:pt x="392" y="35"/>
                </a:cubicBezTo>
                <a:lnTo>
                  <a:pt x="453" y="0"/>
                </a:lnTo>
                <a:lnTo>
                  <a:pt x="498" y="101"/>
                </a:lnTo>
                <a:cubicBezTo>
                  <a:pt x="549" y="216"/>
                  <a:pt x="549" y="219"/>
                  <a:pt x="517" y="299"/>
                </a:cubicBezTo>
                <a:cubicBezTo>
                  <a:pt x="422" y="528"/>
                  <a:pt x="427" y="522"/>
                  <a:pt x="274" y="575"/>
                </a:cubicBezTo>
                <a:lnTo>
                  <a:pt x="182" y="607"/>
                </a:lnTo>
                <a:lnTo>
                  <a:pt x="155" y="55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2" name="Тюменская область"/>
          <p:cNvSpPr>
            <a:spLocks/>
          </p:cNvSpPr>
          <p:nvPr/>
        </p:nvSpPr>
        <p:spPr bwMode="auto">
          <a:xfrm>
            <a:off x="2881391" y="3550068"/>
            <a:ext cx="651203" cy="410234"/>
          </a:xfrm>
          <a:custGeom>
            <a:avLst/>
            <a:gdLst/>
            <a:ahLst/>
            <a:cxnLst>
              <a:cxn ang="0">
                <a:pos x="704" y="1627"/>
              </a:cxn>
              <a:cxn ang="0">
                <a:pos x="537" y="1525"/>
              </a:cxn>
              <a:cxn ang="0">
                <a:pos x="459" y="1423"/>
              </a:cxn>
              <a:cxn ang="0">
                <a:pos x="376" y="1331"/>
              </a:cxn>
              <a:cxn ang="0">
                <a:pos x="168" y="1194"/>
              </a:cxn>
              <a:cxn ang="0">
                <a:pos x="59" y="1087"/>
              </a:cxn>
              <a:cxn ang="0">
                <a:pos x="43" y="891"/>
              </a:cxn>
              <a:cxn ang="0">
                <a:pos x="75" y="768"/>
              </a:cxn>
              <a:cxn ang="0">
                <a:pos x="115" y="608"/>
              </a:cxn>
              <a:cxn ang="0">
                <a:pos x="363" y="507"/>
              </a:cxn>
              <a:cxn ang="0">
                <a:pos x="435" y="504"/>
              </a:cxn>
              <a:cxn ang="0">
                <a:pos x="440" y="419"/>
              </a:cxn>
              <a:cxn ang="0">
                <a:pos x="486" y="336"/>
              </a:cxn>
              <a:cxn ang="0">
                <a:pos x="593" y="306"/>
              </a:cxn>
              <a:cxn ang="0">
                <a:pos x="801" y="240"/>
              </a:cxn>
              <a:cxn ang="0">
                <a:pos x="1133" y="43"/>
              </a:cxn>
              <a:cxn ang="0">
                <a:pos x="1168" y="0"/>
              </a:cxn>
              <a:cxn ang="0">
                <a:pos x="1339" y="87"/>
              </a:cxn>
              <a:cxn ang="0">
                <a:pos x="1584" y="323"/>
              </a:cxn>
              <a:cxn ang="0">
                <a:pos x="1705" y="546"/>
              </a:cxn>
              <a:cxn ang="0">
                <a:pos x="1886" y="671"/>
              </a:cxn>
              <a:cxn ang="0">
                <a:pos x="2049" y="736"/>
              </a:cxn>
              <a:cxn ang="0">
                <a:pos x="1977" y="805"/>
              </a:cxn>
              <a:cxn ang="0">
                <a:pos x="1779" y="845"/>
              </a:cxn>
              <a:cxn ang="0">
                <a:pos x="1432" y="783"/>
              </a:cxn>
              <a:cxn ang="0">
                <a:pos x="1337" y="671"/>
              </a:cxn>
              <a:cxn ang="0">
                <a:pos x="1275" y="576"/>
              </a:cxn>
              <a:cxn ang="0">
                <a:pos x="1169" y="699"/>
              </a:cxn>
              <a:cxn ang="0">
                <a:pos x="1091" y="933"/>
              </a:cxn>
              <a:cxn ang="0">
                <a:pos x="1173" y="1072"/>
              </a:cxn>
              <a:cxn ang="0">
                <a:pos x="1251" y="1194"/>
              </a:cxn>
              <a:cxn ang="0">
                <a:pos x="1262" y="1274"/>
              </a:cxn>
              <a:cxn ang="0">
                <a:pos x="1173" y="1295"/>
              </a:cxn>
              <a:cxn ang="0">
                <a:pos x="1081" y="1314"/>
              </a:cxn>
              <a:cxn ang="0">
                <a:pos x="990" y="1498"/>
              </a:cxn>
              <a:cxn ang="0">
                <a:pos x="875" y="1679"/>
              </a:cxn>
              <a:cxn ang="0">
                <a:pos x="704" y="1627"/>
              </a:cxn>
            </a:cxnLst>
            <a:rect l="0" t="0" r="r" b="b"/>
            <a:pathLst>
              <a:path w="2056" h="1679">
                <a:moveTo>
                  <a:pt x="704" y="1627"/>
                </a:moveTo>
                <a:cubicBezTo>
                  <a:pt x="568" y="1581"/>
                  <a:pt x="553" y="1573"/>
                  <a:pt x="537" y="1525"/>
                </a:cubicBezTo>
                <a:cubicBezTo>
                  <a:pt x="529" y="1496"/>
                  <a:pt x="493" y="1450"/>
                  <a:pt x="459" y="1423"/>
                </a:cubicBezTo>
                <a:cubicBezTo>
                  <a:pt x="424" y="1395"/>
                  <a:pt x="387" y="1354"/>
                  <a:pt x="376" y="1331"/>
                </a:cubicBezTo>
                <a:cubicBezTo>
                  <a:pt x="349" y="1275"/>
                  <a:pt x="243" y="1205"/>
                  <a:pt x="168" y="1194"/>
                </a:cubicBezTo>
                <a:cubicBezTo>
                  <a:pt x="113" y="1184"/>
                  <a:pt x="104" y="1175"/>
                  <a:pt x="59" y="1087"/>
                </a:cubicBezTo>
                <a:cubicBezTo>
                  <a:pt x="3" y="971"/>
                  <a:pt x="0" y="946"/>
                  <a:pt x="43" y="891"/>
                </a:cubicBezTo>
                <a:cubicBezTo>
                  <a:pt x="65" y="863"/>
                  <a:pt x="75" y="826"/>
                  <a:pt x="75" y="768"/>
                </a:cubicBezTo>
                <a:cubicBezTo>
                  <a:pt x="75" y="714"/>
                  <a:pt x="88" y="661"/>
                  <a:pt x="115" y="608"/>
                </a:cubicBezTo>
                <a:cubicBezTo>
                  <a:pt x="158" y="523"/>
                  <a:pt x="171" y="519"/>
                  <a:pt x="363" y="507"/>
                </a:cubicBezTo>
                <a:lnTo>
                  <a:pt x="435" y="504"/>
                </a:lnTo>
                <a:lnTo>
                  <a:pt x="440" y="419"/>
                </a:lnTo>
                <a:cubicBezTo>
                  <a:pt x="445" y="341"/>
                  <a:pt x="448" y="336"/>
                  <a:pt x="486" y="336"/>
                </a:cubicBezTo>
                <a:cubicBezTo>
                  <a:pt x="510" y="336"/>
                  <a:pt x="558" y="322"/>
                  <a:pt x="593" y="306"/>
                </a:cubicBezTo>
                <a:cubicBezTo>
                  <a:pt x="630" y="288"/>
                  <a:pt x="723" y="259"/>
                  <a:pt x="801" y="240"/>
                </a:cubicBezTo>
                <a:cubicBezTo>
                  <a:pt x="961" y="202"/>
                  <a:pt x="1101" y="119"/>
                  <a:pt x="1133" y="43"/>
                </a:cubicBezTo>
                <a:cubicBezTo>
                  <a:pt x="1142" y="19"/>
                  <a:pt x="1158" y="0"/>
                  <a:pt x="1168" y="0"/>
                </a:cubicBezTo>
                <a:cubicBezTo>
                  <a:pt x="1177" y="0"/>
                  <a:pt x="1254" y="39"/>
                  <a:pt x="1339" y="87"/>
                </a:cubicBezTo>
                <a:cubicBezTo>
                  <a:pt x="1493" y="175"/>
                  <a:pt x="1494" y="176"/>
                  <a:pt x="1584" y="323"/>
                </a:cubicBezTo>
                <a:cubicBezTo>
                  <a:pt x="1633" y="405"/>
                  <a:pt x="1688" y="504"/>
                  <a:pt x="1705" y="546"/>
                </a:cubicBezTo>
                <a:cubicBezTo>
                  <a:pt x="1737" y="618"/>
                  <a:pt x="1742" y="621"/>
                  <a:pt x="1886" y="671"/>
                </a:cubicBezTo>
                <a:cubicBezTo>
                  <a:pt x="1968" y="699"/>
                  <a:pt x="2041" y="728"/>
                  <a:pt x="2049" y="736"/>
                </a:cubicBezTo>
                <a:cubicBezTo>
                  <a:pt x="2056" y="743"/>
                  <a:pt x="2024" y="775"/>
                  <a:pt x="1977" y="805"/>
                </a:cubicBezTo>
                <a:cubicBezTo>
                  <a:pt x="1891" y="859"/>
                  <a:pt x="1891" y="861"/>
                  <a:pt x="1779" y="845"/>
                </a:cubicBezTo>
                <a:cubicBezTo>
                  <a:pt x="1629" y="826"/>
                  <a:pt x="1504" y="803"/>
                  <a:pt x="1432" y="783"/>
                </a:cubicBezTo>
                <a:cubicBezTo>
                  <a:pt x="1379" y="768"/>
                  <a:pt x="1369" y="757"/>
                  <a:pt x="1337" y="671"/>
                </a:cubicBezTo>
                <a:cubicBezTo>
                  <a:pt x="1313" y="607"/>
                  <a:pt x="1294" y="576"/>
                  <a:pt x="1275" y="576"/>
                </a:cubicBezTo>
                <a:cubicBezTo>
                  <a:pt x="1259" y="576"/>
                  <a:pt x="1217" y="624"/>
                  <a:pt x="1169" y="699"/>
                </a:cubicBezTo>
                <a:cubicBezTo>
                  <a:pt x="1096" y="816"/>
                  <a:pt x="1091" y="831"/>
                  <a:pt x="1091" y="933"/>
                </a:cubicBezTo>
                <a:cubicBezTo>
                  <a:pt x="1091" y="1047"/>
                  <a:pt x="1105" y="1071"/>
                  <a:pt x="1173" y="1072"/>
                </a:cubicBezTo>
                <a:cubicBezTo>
                  <a:pt x="1221" y="1072"/>
                  <a:pt x="1240" y="1101"/>
                  <a:pt x="1251" y="1194"/>
                </a:cubicBezTo>
                <a:lnTo>
                  <a:pt x="1262" y="1274"/>
                </a:lnTo>
                <a:lnTo>
                  <a:pt x="1173" y="1295"/>
                </a:lnTo>
                <a:lnTo>
                  <a:pt x="1081" y="1314"/>
                </a:lnTo>
                <a:lnTo>
                  <a:pt x="990" y="1498"/>
                </a:lnTo>
                <a:cubicBezTo>
                  <a:pt x="933" y="1615"/>
                  <a:pt x="891" y="1679"/>
                  <a:pt x="875" y="1679"/>
                </a:cubicBezTo>
                <a:cubicBezTo>
                  <a:pt x="862" y="1677"/>
                  <a:pt x="784" y="1655"/>
                  <a:pt x="704" y="16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3" name="Республика Удмуртия"/>
          <p:cNvSpPr>
            <a:spLocks/>
          </p:cNvSpPr>
          <p:nvPr/>
        </p:nvSpPr>
        <p:spPr bwMode="auto">
          <a:xfrm>
            <a:off x="2067374" y="3362531"/>
            <a:ext cx="249288" cy="226605"/>
          </a:xfrm>
          <a:custGeom>
            <a:avLst/>
            <a:gdLst/>
            <a:ahLst/>
            <a:cxnLst>
              <a:cxn ang="0">
                <a:pos x="341" y="884"/>
              </a:cxn>
              <a:cxn ang="0">
                <a:pos x="376" y="764"/>
              </a:cxn>
              <a:cxn ang="0">
                <a:pos x="187" y="724"/>
              </a:cxn>
              <a:cxn ang="0">
                <a:pos x="30" y="737"/>
              </a:cxn>
              <a:cxn ang="0">
                <a:pos x="42" y="561"/>
              </a:cxn>
              <a:cxn ang="0">
                <a:pos x="104" y="473"/>
              </a:cxn>
              <a:cxn ang="0">
                <a:pos x="176" y="361"/>
              </a:cxn>
              <a:cxn ang="0">
                <a:pos x="270" y="257"/>
              </a:cxn>
              <a:cxn ang="0">
                <a:pos x="408" y="137"/>
              </a:cxn>
              <a:cxn ang="0">
                <a:pos x="664" y="86"/>
              </a:cxn>
              <a:cxn ang="0">
                <a:pos x="784" y="145"/>
              </a:cxn>
              <a:cxn ang="0">
                <a:pos x="779" y="257"/>
              </a:cxn>
              <a:cxn ang="0">
                <a:pos x="747" y="417"/>
              </a:cxn>
              <a:cxn ang="0">
                <a:pos x="683" y="553"/>
              </a:cxn>
              <a:cxn ang="0">
                <a:pos x="582" y="668"/>
              </a:cxn>
              <a:cxn ang="0">
                <a:pos x="528" y="732"/>
              </a:cxn>
              <a:cxn ang="0">
                <a:pos x="448" y="883"/>
              </a:cxn>
              <a:cxn ang="0">
                <a:pos x="341" y="884"/>
              </a:cxn>
            </a:cxnLst>
            <a:rect l="0" t="0" r="r" b="b"/>
            <a:pathLst>
              <a:path w="784" h="932">
                <a:moveTo>
                  <a:pt x="341" y="884"/>
                </a:moveTo>
                <a:cubicBezTo>
                  <a:pt x="368" y="856"/>
                  <a:pt x="376" y="827"/>
                  <a:pt x="376" y="764"/>
                </a:cubicBezTo>
                <a:cubicBezTo>
                  <a:pt x="376" y="664"/>
                  <a:pt x="374" y="664"/>
                  <a:pt x="187" y="724"/>
                </a:cubicBezTo>
                <a:cubicBezTo>
                  <a:pt x="56" y="768"/>
                  <a:pt x="53" y="768"/>
                  <a:pt x="30" y="737"/>
                </a:cubicBezTo>
                <a:cubicBezTo>
                  <a:pt x="0" y="696"/>
                  <a:pt x="2" y="665"/>
                  <a:pt x="42" y="561"/>
                </a:cubicBezTo>
                <a:cubicBezTo>
                  <a:pt x="64" y="499"/>
                  <a:pt x="83" y="473"/>
                  <a:pt x="104" y="473"/>
                </a:cubicBezTo>
                <a:cubicBezTo>
                  <a:pt x="144" y="473"/>
                  <a:pt x="163" y="444"/>
                  <a:pt x="176" y="361"/>
                </a:cubicBezTo>
                <a:cubicBezTo>
                  <a:pt x="192" y="264"/>
                  <a:pt x="198" y="257"/>
                  <a:pt x="270" y="257"/>
                </a:cubicBezTo>
                <a:cubicBezTo>
                  <a:pt x="331" y="257"/>
                  <a:pt x="336" y="252"/>
                  <a:pt x="408" y="137"/>
                </a:cubicBezTo>
                <a:cubicBezTo>
                  <a:pt x="496" y="0"/>
                  <a:pt x="488" y="1"/>
                  <a:pt x="664" y="86"/>
                </a:cubicBezTo>
                <a:lnTo>
                  <a:pt x="784" y="145"/>
                </a:lnTo>
                <a:lnTo>
                  <a:pt x="779" y="257"/>
                </a:lnTo>
                <a:cubicBezTo>
                  <a:pt x="776" y="328"/>
                  <a:pt x="765" y="387"/>
                  <a:pt x="747" y="417"/>
                </a:cubicBezTo>
                <a:cubicBezTo>
                  <a:pt x="731" y="443"/>
                  <a:pt x="702" y="504"/>
                  <a:pt x="683" y="553"/>
                </a:cubicBezTo>
                <a:cubicBezTo>
                  <a:pt x="653" y="627"/>
                  <a:pt x="637" y="644"/>
                  <a:pt x="582" y="668"/>
                </a:cubicBezTo>
                <a:cubicBezTo>
                  <a:pt x="525" y="692"/>
                  <a:pt x="518" y="700"/>
                  <a:pt x="528" y="732"/>
                </a:cubicBezTo>
                <a:cubicBezTo>
                  <a:pt x="558" y="827"/>
                  <a:pt x="550" y="844"/>
                  <a:pt x="448" y="883"/>
                </a:cubicBezTo>
                <a:cubicBezTo>
                  <a:pt x="323" y="932"/>
                  <a:pt x="296" y="932"/>
                  <a:pt x="341" y="8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4" name="Ульяновская область"/>
          <p:cNvSpPr>
            <a:spLocks/>
          </p:cNvSpPr>
          <p:nvPr/>
        </p:nvSpPr>
        <p:spPr bwMode="auto">
          <a:xfrm>
            <a:off x="1584070" y="3499278"/>
            <a:ext cx="305251" cy="179722"/>
          </a:xfrm>
          <a:custGeom>
            <a:avLst/>
            <a:gdLst/>
            <a:ahLst/>
            <a:cxnLst>
              <a:cxn ang="0">
                <a:pos x="208" y="696"/>
              </a:cxn>
              <a:cxn ang="0">
                <a:pos x="66" y="631"/>
              </a:cxn>
              <a:cxn ang="0">
                <a:pos x="0" y="589"/>
              </a:cxn>
              <a:cxn ang="0">
                <a:pos x="93" y="506"/>
              </a:cxn>
              <a:cxn ang="0">
                <a:pos x="187" y="423"/>
              </a:cxn>
              <a:cxn ang="0">
                <a:pos x="167" y="327"/>
              </a:cxn>
              <a:cxn ang="0">
                <a:pos x="152" y="168"/>
              </a:cxn>
              <a:cxn ang="0">
                <a:pos x="157" y="104"/>
              </a:cxn>
              <a:cxn ang="0">
                <a:pos x="243" y="99"/>
              </a:cxn>
              <a:cxn ang="0">
                <a:pos x="346" y="47"/>
              </a:cxn>
              <a:cxn ang="0">
                <a:pos x="381" y="0"/>
              </a:cxn>
              <a:cxn ang="0">
                <a:pos x="472" y="91"/>
              </a:cxn>
              <a:cxn ang="0">
                <a:pos x="501" y="138"/>
              </a:cxn>
              <a:cxn ang="0">
                <a:pos x="701" y="208"/>
              </a:cxn>
              <a:cxn ang="0">
                <a:pos x="783" y="256"/>
              </a:cxn>
              <a:cxn ang="0">
                <a:pos x="864" y="315"/>
              </a:cxn>
              <a:cxn ang="0">
                <a:pos x="922" y="413"/>
              </a:cxn>
              <a:cxn ang="0">
                <a:pos x="957" y="450"/>
              </a:cxn>
              <a:cxn ang="0">
                <a:pos x="882" y="522"/>
              </a:cxn>
              <a:cxn ang="0">
                <a:pos x="805" y="594"/>
              </a:cxn>
              <a:cxn ang="0">
                <a:pos x="720" y="528"/>
              </a:cxn>
              <a:cxn ang="0">
                <a:pos x="531" y="464"/>
              </a:cxn>
              <a:cxn ang="0">
                <a:pos x="367" y="482"/>
              </a:cxn>
              <a:cxn ang="0">
                <a:pos x="306" y="498"/>
              </a:cxn>
              <a:cxn ang="0">
                <a:pos x="315" y="608"/>
              </a:cxn>
              <a:cxn ang="0">
                <a:pos x="208" y="696"/>
              </a:cxn>
            </a:cxnLst>
            <a:rect l="0" t="0" r="r" b="b"/>
            <a:pathLst>
              <a:path w="957" h="733">
                <a:moveTo>
                  <a:pt x="208" y="696"/>
                </a:moveTo>
                <a:cubicBezTo>
                  <a:pt x="165" y="683"/>
                  <a:pt x="101" y="655"/>
                  <a:pt x="66" y="631"/>
                </a:cubicBezTo>
                <a:lnTo>
                  <a:pt x="0" y="589"/>
                </a:lnTo>
                <a:lnTo>
                  <a:pt x="93" y="506"/>
                </a:lnTo>
                <a:lnTo>
                  <a:pt x="187" y="423"/>
                </a:lnTo>
                <a:lnTo>
                  <a:pt x="167" y="327"/>
                </a:lnTo>
                <a:cubicBezTo>
                  <a:pt x="155" y="274"/>
                  <a:pt x="149" y="203"/>
                  <a:pt x="152" y="168"/>
                </a:cubicBezTo>
                <a:lnTo>
                  <a:pt x="157" y="104"/>
                </a:lnTo>
                <a:lnTo>
                  <a:pt x="243" y="99"/>
                </a:lnTo>
                <a:cubicBezTo>
                  <a:pt x="322" y="95"/>
                  <a:pt x="330" y="90"/>
                  <a:pt x="346" y="47"/>
                </a:cubicBezTo>
                <a:cubicBezTo>
                  <a:pt x="355" y="21"/>
                  <a:pt x="371" y="0"/>
                  <a:pt x="381" y="0"/>
                </a:cubicBezTo>
                <a:cubicBezTo>
                  <a:pt x="418" y="0"/>
                  <a:pt x="467" y="50"/>
                  <a:pt x="472" y="91"/>
                </a:cubicBezTo>
                <a:cubicBezTo>
                  <a:pt x="475" y="115"/>
                  <a:pt x="488" y="136"/>
                  <a:pt x="501" y="138"/>
                </a:cubicBezTo>
                <a:cubicBezTo>
                  <a:pt x="679" y="162"/>
                  <a:pt x="677" y="162"/>
                  <a:pt x="701" y="208"/>
                </a:cubicBezTo>
                <a:cubicBezTo>
                  <a:pt x="722" y="247"/>
                  <a:pt x="736" y="256"/>
                  <a:pt x="783" y="256"/>
                </a:cubicBezTo>
                <a:cubicBezTo>
                  <a:pt x="832" y="256"/>
                  <a:pt x="842" y="263"/>
                  <a:pt x="864" y="315"/>
                </a:cubicBezTo>
                <a:cubicBezTo>
                  <a:pt x="877" y="349"/>
                  <a:pt x="904" y="392"/>
                  <a:pt x="922" y="413"/>
                </a:cubicBezTo>
                <a:lnTo>
                  <a:pt x="957" y="450"/>
                </a:lnTo>
                <a:lnTo>
                  <a:pt x="882" y="522"/>
                </a:lnTo>
                <a:lnTo>
                  <a:pt x="805" y="594"/>
                </a:lnTo>
                <a:lnTo>
                  <a:pt x="720" y="528"/>
                </a:lnTo>
                <a:cubicBezTo>
                  <a:pt x="640" y="469"/>
                  <a:pt x="627" y="464"/>
                  <a:pt x="531" y="464"/>
                </a:cubicBezTo>
                <a:cubicBezTo>
                  <a:pt x="475" y="464"/>
                  <a:pt x="402" y="472"/>
                  <a:pt x="367" y="482"/>
                </a:cubicBezTo>
                <a:lnTo>
                  <a:pt x="306" y="498"/>
                </a:lnTo>
                <a:lnTo>
                  <a:pt x="315" y="608"/>
                </a:lnTo>
                <a:cubicBezTo>
                  <a:pt x="328" y="733"/>
                  <a:pt x="333" y="730"/>
                  <a:pt x="208" y="6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5" name="Хабаровский край"/>
          <p:cNvSpPr>
            <a:spLocks/>
          </p:cNvSpPr>
          <p:nvPr/>
        </p:nvSpPr>
        <p:spPr bwMode="auto">
          <a:xfrm>
            <a:off x="6869995" y="2624110"/>
            <a:ext cx="1144692" cy="1422146"/>
          </a:xfrm>
          <a:custGeom>
            <a:avLst/>
            <a:gdLst/>
            <a:ahLst/>
            <a:cxnLst>
              <a:cxn ang="0">
                <a:pos x="2704" y="5411"/>
              </a:cxn>
              <a:cxn ang="0">
                <a:pos x="2416" y="5249"/>
              </a:cxn>
              <a:cxn ang="0">
                <a:pos x="1936" y="5320"/>
              </a:cxn>
              <a:cxn ang="0">
                <a:pos x="1654" y="5256"/>
              </a:cxn>
              <a:cxn ang="0">
                <a:pos x="1323" y="4889"/>
              </a:cxn>
              <a:cxn ang="0">
                <a:pos x="1472" y="4379"/>
              </a:cxn>
              <a:cxn ang="0">
                <a:pos x="1558" y="4155"/>
              </a:cxn>
              <a:cxn ang="0">
                <a:pos x="1400" y="3784"/>
              </a:cxn>
              <a:cxn ang="0">
                <a:pos x="1096" y="4104"/>
              </a:cxn>
              <a:cxn ang="0">
                <a:pos x="699" y="4120"/>
              </a:cxn>
              <a:cxn ang="0">
                <a:pos x="757" y="3476"/>
              </a:cxn>
              <a:cxn ang="0">
                <a:pos x="486" y="3454"/>
              </a:cxn>
              <a:cxn ang="0">
                <a:pos x="302" y="3248"/>
              </a:cxn>
              <a:cxn ang="0">
                <a:pos x="104" y="2953"/>
              </a:cxn>
              <a:cxn ang="0">
                <a:pos x="35" y="2491"/>
              </a:cxn>
              <a:cxn ang="0">
                <a:pos x="342" y="2104"/>
              </a:cxn>
              <a:cxn ang="0">
                <a:pos x="534" y="1849"/>
              </a:cxn>
              <a:cxn ang="0">
                <a:pos x="522" y="1340"/>
              </a:cxn>
              <a:cxn ang="0">
                <a:pos x="398" y="721"/>
              </a:cxn>
              <a:cxn ang="0">
                <a:pos x="467" y="478"/>
              </a:cxn>
              <a:cxn ang="0">
                <a:pos x="790" y="289"/>
              </a:cxn>
              <a:cxn ang="0">
                <a:pos x="957" y="121"/>
              </a:cxn>
              <a:cxn ang="0">
                <a:pos x="1437" y="166"/>
              </a:cxn>
              <a:cxn ang="0">
                <a:pos x="1392" y="363"/>
              </a:cxn>
              <a:cxn ang="0">
                <a:pos x="1803" y="417"/>
              </a:cxn>
              <a:cxn ang="0">
                <a:pos x="1794" y="598"/>
              </a:cxn>
              <a:cxn ang="0">
                <a:pos x="1478" y="937"/>
              </a:cxn>
              <a:cxn ang="0">
                <a:pos x="1302" y="1539"/>
              </a:cxn>
              <a:cxn ang="0">
                <a:pos x="1394" y="1806"/>
              </a:cxn>
              <a:cxn ang="0">
                <a:pos x="1320" y="2428"/>
              </a:cxn>
              <a:cxn ang="0">
                <a:pos x="1206" y="3361"/>
              </a:cxn>
              <a:cxn ang="0">
                <a:pos x="1581" y="3233"/>
              </a:cxn>
              <a:cxn ang="0">
                <a:pos x="1784" y="3302"/>
              </a:cxn>
              <a:cxn ang="0">
                <a:pos x="1949" y="3409"/>
              </a:cxn>
              <a:cxn ang="0">
                <a:pos x="2026" y="3036"/>
              </a:cxn>
              <a:cxn ang="0">
                <a:pos x="2459" y="2939"/>
              </a:cxn>
              <a:cxn ang="0">
                <a:pos x="2902" y="3228"/>
              </a:cxn>
              <a:cxn ang="0">
                <a:pos x="3458" y="4254"/>
              </a:cxn>
              <a:cxn ang="0">
                <a:pos x="3581" y="4904"/>
              </a:cxn>
              <a:cxn ang="0">
                <a:pos x="3155" y="4936"/>
              </a:cxn>
              <a:cxn ang="0">
                <a:pos x="3387" y="5009"/>
              </a:cxn>
              <a:cxn ang="0">
                <a:pos x="3341" y="5201"/>
              </a:cxn>
              <a:cxn ang="0">
                <a:pos x="3331" y="5414"/>
              </a:cxn>
              <a:cxn ang="0">
                <a:pos x="2944" y="5537"/>
              </a:cxn>
              <a:cxn ang="0">
                <a:pos x="2832" y="5825"/>
              </a:cxn>
            </a:cxnLst>
            <a:rect l="0" t="0" r="r" b="b"/>
            <a:pathLst>
              <a:path w="3589" h="5825">
                <a:moveTo>
                  <a:pt x="2792" y="5760"/>
                </a:moveTo>
                <a:cubicBezTo>
                  <a:pt x="2773" y="5713"/>
                  <a:pt x="2768" y="5672"/>
                  <a:pt x="2776" y="5616"/>
                </a:cubicBezTo>
                <a:cubicBezTo>
                  <a:pt x="2786" y="5542"/>
                  <a:pt x="2782" y="5532"/>
                  <a:pt x="2704" y="5411"/>
                </a:cubicBezTo>
                <a:cubicBezTo>
                  <a:pt x="2659" y="5340"/>
                  <a:pt x="2616" y="5264"/>
                  <a:pt x="2606" y="5241"/>
                </a:cubicBezTo>
                <a:cubicBezTo>
                  <a:pt x="2598" y="5219"/>
                  <a:pt x="2586" y="5201"/>
                  <a:pt x="2579" y="5201"/>
                </a:cubicBezTo>
                <a:cubicBezTo>
                  <a:pt x="2573" y="5201"/>
                  <a:pt x="2499" y="5222"/>
                  <a:pt x="2416" y="5249"/>
                </a:cubicBezTo>
                <a:cubicBezTo>
                  <a:pt x="2238" y="5305"/>
                  <a:pt x="2238" y="5305"/>
                  <a:pt x="2157" y="5264"/>
                </a:cubicBezTo>
                <a:lnTo>
                  <a:pt x="2093" y="5232"/>
                </a:lnTo>
                <a:lnTo>
                  <a:pt x="1936" y="5320"/>
                </a:lnTo>
                <a:cubicBezTo>
                  <a:pt x="1848" y="5369"/>
                  <a:pt x="1773" y="5409"/>
                  <a:pt x="1768" y="5409"/>
                </a:cubicBezTo>
                <a:cubicBezTo>
                  <a:pt x="1763" y="5409"/>
                  <a:pt x="1758" y="5398"/>
                  <a:pt x="1758" y="5384"/>
                </a:cubicBezTo>
                <a:cubicBezTo>
                  <a:pt x="1758" y="5369"/>
                  <a:pt x="1712" y="5312"/>
                  <a:pt x="1654" y="5256"/>
                </a:cubicBezTo>
                <a:cubicBezTo>
                  <a:pt x="1555" y="5158"/>
                  <a:pt x="1546" y="5153"/>
                  <a:pt x="1472" y="5153"/>
                </a:cubicBezTo>
                <a:cubicBezTo>
                  <a:pt x="1402" y="5153"/>
                  <a:pt x="1394" y="5148"/>
                  <a:pt x="1363" y="5092"/>
                </a:cubicBezTo>
                <a:cubicBezTo>
                  <a:pt x="1339" y="5049"/>
                  <a:pt x="1328" y="4995"/>
                  <a:pt x="1323" y="4889"/>
                </a:cubicBezTo>
                <a:cubicBezTo>
                  <a:pt x="1317" y="4753"/>
                  <a:pt x="1318" y="4739"/>
                  <a:pt x="1370" y="4628"/>
                </a:cubicBezTo>
                <a:cubicBezTo>
                  <a:pt x="1398" y="4564"/>
                  <a:pt x="1422" y="4494"/>
                  <a:pt x="1422" y="4472"/>
                </a:cubicBezTo>
                <a:cubicBezTo>
                  <a:pt x="1422" y="4451"/>
                  <a:pt x="1445" y="4409"/>
                  <a:pt x="1472" y="4379"/>
                </a:cubicBezTo>
                <a:cubicBezTo>
                  <a:pt x="1512" y="4332"/>
                  <a:pt x="1517" y="4316"/>
                  <a:pt x="1504" y="4291"/>
                </a:cubicBezTo>
                <a:cubicBezTo>
                  <a:pt x="1494" y="4273"/>
                  <a:pt x="1474" y="4251"/>
                  <a:pt x="1458" y="4243"/>
                </a:cubicBezTo>
                <a:cubicBezTo>
                  <a:pt x="1421" y="4220"/>
                  <a:pt x="1442" y="4203"/>
                  <a:pt x="1558" y="4155"/>
                </a:cubicBezTo>
                <a:cubicBezTo>
                  <a:pt x="1611" y="4134"/>
                  <a:pt x="1661" y="4107"/>
                  <a:pt x="1667" y="4094"/>
                </a:cubicBezTo>
                <a:cubicBezTo>
                  <a:pt x="1682" y="4070"/>
                  <a:pt x="1515" y="3697"/>
                  <a:pt x="1490" y="3697"/>
                </a:cubicBezTo>
                <a:cubicBezTo>
                  <a:pt x="1482" y="3697"/>
                  <a:pt x="1442" y="3736"/>
                  <a:pt x="1400" y="3784"/>
                </a:cubicBezTo>
                <a:cubicBezTo>
                  <a:pt x="1338" y="3856"/>
                  <a:pt x="1315" y="3872"/>
                  <a:pt x="1266" y="3876"/>
                </a:cubicBezTo>
                <a:cubicBezTo>
                  <a:pt x="1206" y="3881"/>
                  <a:pt x="1206" y="3881"/>
                  <a:pt x="1211" y="3947"/>
                </a:cubicBezTo>
                <a:cubicBezTo>
                  <a:pt x="1218" y="4012"/>
                  <a:pt x="1216" y="4014"/>
                  <a:pt x="1096" y="4104"/>
                </a:cubicBezTo>
                <a:cubicBezTo>
                  <a:pt x="1029" y="4153"/>
                  <a:pt x="968" y="4193"/>
                  <a:pt x="960" y="4193"/>
                </a:cubicBezTo>
                <a:cubicBezTo>
                  <a:pt x="952" y="4193"/>
                  <a:pt x="930" y="4166"/>
                  <a:pt x="912" y="4134"/>
                </a:cubicBezTo>
                <a:cubicBezTo>
                  <a:pt x="874" y="4070"/>
                  <a:pt x="858" y="4070"/>
                  <a:pt x="699" y="4120"/>
                </a:cubicBezTo>
                <a:cubicBezTo>
                  <a:pt x="629" y="4142"/>
                  <a:pt x="622" y="4140"/>
                  <a:pt x="622" y="4116"/>
                </a:cubicBezTo>
                <a:cubicBezTo>
                  <a:pt x="622" y="4041"/>
                  <a:pt x="675" y="3803"/>
                  <a:pt x="722" y="3676"/>
                </a:cubicBezTo>
                <a:cubicBezTo>
                  <a:pt x="763" y="3558"/>
                  <a:pt x="770" y="3524"/>
                  <a:pt x="757" y="3476"/>
                </a:cubicBezTo>
                <a:cubicBezTo>
                  <a:pt x="744" y="3425"/>
                  <a:pt x="733" y="3414"/>
                  <a:pt x="675" y="3393"/>
                </a:cubicBezTo>
                <a:lnTo>
                  <a:pt x="606" y="3369"/>
                </a:lnTo>
                <a:lnTo>
                  <a:pt x="486" y="3454"/>
                </a:lnTo>
                <a:cubicBezTo>
                  <a:pt x="421" y="3499"/>
                  <a:pt x="360" y="3537"/>
                  <a:pt x="352" y="3537"/>
                </a:cubicBezTo>
                <a:cubicBezTo>
                  <a:pt x="334" y="3537"/>
                  <a:pt x="286" y="3380"/>
                  <a:pt x="286" y="3321"/>
                </a:cubicBezTo>
                <a:cubicBezTo>
                  <a:pt x="286" y="3297"/>
                  <a:pt x="294" y="3265"/>
                  <a:pt x="302" y="3248"/>
                </a:cubicBezTo>
                <a:cubicBezTo>
                  <a:pt x="334" y="3188"/>
                  <a:pt x="304" y="3139"/>
                  <a:pt x="195" y="3076"/>
                </a:cubicBezTo>
                <a:lnTo>
                  <a:pt x="93" y="3017"/>
                </a:lnTo>
                <a:lnTo>
                  <a:pt x="104" y="2953"/>
                </a:lnTo>
                <a:cubicBezTo>
                  <a:pt x="122" y="2848"/>
                  <a:pt x="122" y="2844"/>
                  <a:pt x="58" y="2803"/>
                </a:cubicBezTo>
                <a:cubicBezTo>
                  <a:pt x="6" y="2768"/>
                  <a:pt x="0" y="2760"/>
                  <a:pt x="21" y="2740"/>
                </a:cubicBezTo>
                <a:cubicBezTo>
                  <a:pt x="38" y="2721"/>
                  <a:pt x="42" y="2673"/>
                  <a:pt x="35" y="2491"/>
                </a:cubicBezTo>
                <a:lnTo>
                  <a:pt x="27" y="2265"/>
                </a:lnTo>
                <a:lnTo>
                  <a:pt x="186" y="2184"/>
                </a:lnTo>
                <a:lnTo>
                  <a:pt x="342" y="2104"/>
                </a:lnTo>
                <a:lnTo>
                  <a:pt x="339" y="2008"/>
                </a:lnTo>
                <a:lnTo>
                  <a:pt x="336" y="1910"/>
                </a:lnTo>
                <a:lnTo>
                  <a:pt x="534" y="1849"/>
                </a:lnTo>
                <a:lnTo>
                  <a:pt x="550" y="1609"/>
                </a:lnTo>
                <a:lnTo>
                  <a:pt x="606" y="1603"/>
                </a:lnTo>
                <a:cubicBezTo>
                  <a:pt x="717" y="1593"/>
                  <a:pt x="715" y="1590"/>
                  <a:pt x="522" y="1340"/>
                </a:cubicBezTo>
                <a:cubicBezTo>
                  <a:pt x="419" y="1209"/>
                  <a:pt x="398" y="1172"/>
                  <a:pt x="384" y="1094"/>
                </a:cubicBezTo>
                <a:cubicBezTo>
                  <a:pt x="362" y="976"/>
                  <a:pt x="360" y="987"/>
                  <a:pt x="416" y="921"/>
                </a:cubicBezTo>
                <a:cubicBezTo>
                  <a:pt x="472" y="859"/>
                  <a:pt x="470" y="841"/>
                  <a:pt x="398" y="721"/>
                </a:cubicBezTo>
                <a:cubicBezTo>
                  <a:pt x="374" y="680"/>
                  <a:pt x="346" y="620"/>
                  <a:pt x="333" y="587"/>
                </a:cubicBezTo>
                <a:cubicBezTo>
                  <a:pt x="314" y="536"/>
                  <a:pt x="315" y="526"/>
                  <a:pt x="339" y="500"/>
                </a:cubicBezTo>
                <a:cubicBezTo>
                  <a:pt x="362" y="480"/>
                  <a:pt x="390" y="473"/>
                  <a:pt x="467" y="478"/>
                </a:cubicBezTo>
                <a:cubicBezTo>
                  <a:pt x="522" y="480"/>
                  <a:pt x="598" y="472"/>
                  <a:pt x="638" y="460"/>
                </a:cubicBezTo>
                <a:cubicBezTo>
                  <a:pt x="699" y="441"/>
                  <a:pt x="717" y="427"/>
                  <a:pt x="750" y="363"/>
                </a:cubicBezTo>
                <a:lnTo>
                  <a:pt x="790" y="289"/>
                </a:lnTo>
                <a:lnTo>
                  <a:pt x="978" y="289"/>
                </a:lnTo>
                <a:lnTo>
                  <a:pt x="966" y="204"/>
                </a:lnTo>
                <a:lnTo>
                  <a:pt x="957" y="121"/>
                </a:lnTo>
                <a:lnTo>
                  <a:pt x="1035" y="60"/>
                </a:lnTo>
                <a:cubicBezTo>
                  <a:pt x="1114" y="1"/>
                  <a:pt x="1117" y="0"/>
                  <a:pt x="1190" y="17"/>
                </a:cubicBezTo>
                <a:cubicBezTo>
                  <a:pt x="1306" y="43"/>
                  <a:pt x="1384" y="91"/>
                  <a:pt x="1437" y="166"/>
                </a:cubicBezTo>
                <a:lnTo>
                  <a:pt x="1485" y="236"/>
                </a:lnTo>
                <a:lnTo>
                  <a:pt x="1438" y="300"/>
                </a:lnTo>
                <a:lnTo>
                  <a:pt x="1392" y="363"/>
                </a:lnTo>
                <a:lnTo>
                  <a:pt x="1432" y="422"/>
                </a:lnTo>
                <a:cubicBezTo>
                  <a:pt x="1477" y="488"/>
                  <a:pt x="1509" y="494"/>
                  <a:pt x="1566" y="449"/>
                </a:cubicBezTo>
                <a:cubicBezTo>
                  <a:pt x="1602" y="422"/>
                  <a:pt x="1632" y="417"/>
                  <a:pt x="1803" y="417"/>
                </a:cubicBezTo>
                <a:cubicBezTo>
                  <a:pt x="1962" y="417"/>
                  <a:pt x="1998" y="420"/>
                  <a:pt x="1998" y="440"/>
                </a:cubicBezTo>
                <a:cubicBezTo>
                  <a:pt x="1998" y="452"/>
                  <a:pt x="1963" y="473"/>
                  <a:pt x="1915" y="489"/>
                </a:cubicBezTo>
                <a:cubicBezTo>
                  <a:pt x="1805" y="526"/>
                  <a:pt x="1789" y="540"/>
                  <a:pt x="1794" y="598"/>
                </a:cubicBezTo>
                <a:cubicBezTo>
                  <a:pt x="1798" y="643"/>
                  <a:pt x="1792" y="649"/>
                  <a:pt x="1730" y="672"/>
                </a:cubicBezTo>
                <a:cubicBezTo>
                  <a:pt x="1691" y="686"/>
                  <a:pt x="1651" y="712"/>
                  <a:pt x="1642" y="729"/>
                </a:cubicBezTo>
                <a:cubicBezTo>
                  <a:pt x="1632" y="747"/>
                  <a:pt x="1558" y="840"/>
                  <a:pt x="1478" y="937"/>
                </a:cubicBezTo>
                <a:cubicBezTo>
                  <a:pt x="1398" y="1033"/>
                  <a:pt x="1325" y="1124"/>
                  <a:pt x="1312" y="1140"/>
                </a:cubicBezTo>
                <a:cubicBezTo>
                  <a:pt x="1294" y="1164"/>
                  <a:pt x="1296" y="1182"/>
                  <a:pt x="1328" y="1257"/>
                </a:cubicBezTo>
                <a:cubicBezTo>
                  <a:pt x="1368" y="1353"/>
                  <a:pt x="1366" y="1374"/>
                  <a:pt x="1302" y="1539"/>
                </a:cubicBezTo>
                <a:lnTo>
                  <a:pt x="1274" y="1612"/>
                </a:lnTo>
                <a:lnTo>
                  <a:pt x="1333" y="1708"/>
                </a:lnTo>
                <a:lnTo>
                  <a:pt x="1394" y="1806"/>
                </a:lnTo>
                <a:lnTo>
                  <a:pt x="1344" y="2004"/>
                </a:lnTo>
                <a:lnTo>
                  <a:pt x="1294" y="2204"/>
                </a:lnTo>
                <a:lnTo>
                  <a:pt x="1320" y="2428"/>
                </a:lnTo>
                <a:lnTo>
                  <a:pt x="1346" y="2654"/>
                </a:lnTo>
                <a:lnTo>
                  <a:pt x="1272" y="3000"/>
                </a:lnTo>
                <a:cubicBezTo>
                  <a:pt x="1230" y="3190"/>
                  <a:pt x="1202" y="3353"/>
                  <a:pt x="1206" y="3361"/>
                </a:cubicBezTo>
                <a:cubicBezTo>
                  <a:pt x="1213" y="3369"/>
                  <a:pt x="1248" y="3377"/>
                  <a:pt x="1285" y="3377"/>
                </a:cubicBezTo>
                <a:cubicBezTo>
                  <a:pt x="1341" y="3377"/>
                  <a:pt x="1376" y="3363"/>
                  <a:pt x="1459" y="3305"/>
                </a:cubicBezTo>
                <a:cubicBezTo>
                  <a:pt x="1518" y="3265"/>
                  <a:pt x="1573" y="3233"/>
                  <a:pt x="1581" y="3233"/>
                </a:cubicBezTo>
                <a:cubicBezTo>
                  <a:pt x="1590" y="3233"/>
                  <a:pt x="1627" y="3268"/>
                  <a:pt x="1666" y="3313"/>
                </a:cubicBezTo>
                <a:cubicBezTo>
                  <a:pt x="1746" y="3406"/>
                  <a:pt x="1795" y="3419"/>
                  <a:pt x="1794" y="3345"/>
                </a:cubicBezTo>
                <a:cubicBezTo>
                  <a:pt x="1794" y="3340"/>
                  <a:pt x="1789" y="3321"/>
                  <a:pt x="1784" y="3302"/>
                </a:cubicBezTo>
                <a:cubicBezTo>
                  <a:pt x="1776" y="3275"/>
                  <a:pt x="1782" y="3262"/>
                  <a:pt x="1808" y="3248"/>
                </a:cubicBezTo>
                <a:cubicBezTo>
                  <a:pt x="1851" y="3225"/>
                  <a:pt x="1874" y="3246"/>
                  <a:pt x="1901" y="3340"/>
                </a:cubicBezTo>
                <a:cubicBezTo>
                  <a:pt x="1914" y="3388"/>
                  <a:pt x="1928" y="3409"/>
                  <a:pt x="1949" y="3409"/>
                </a:cubicBezTo>
                <a:cubicBezTo>
                  <a:pt x="1981" y="3409"/>
                  <a:pt x="2126" y="3262"/>
                  <a:pt x="2126" y="3232"/>
                </a:cubicBezTo>
                <a:cubicBezTo>
                  <a:pt x="2126" y="3220"/>
                  <a:pt x="2104" y="3172"/>
                  <a:pt x="2075" y="3124"/>
                </a:cubicBezTo>
                <a:lnTo>
                  <a:pt x="2026" y="3036"/>
                </a:lnTo>
                <a:lnTo>
                  <a:pt x="2093" y="2972"/>
                </a:lnTo>
                <a:cubicBezTo>
                  <a:pt x="2157" y="2913"/>
                  <a:pt x="2165" y="2910"/>
                  <a:pt x="2235" y="2920"/>
                </a:cubicBezTo>
                <a:cubicBezTo>
                  <a:pt x="2277" y="2924"/>
                  <a:pt x="2378" y="2934"/>
                  <a:pt x="2459" y="2939"/>
                </a:cubicBezTo>
                <a:cubicBezTo>
                  <a:pt x="2618" y="2948"/>
                  <a:pt x="2610" y="2944"/>
                  <a:pt x="2626" y="3048"/>
                </a:cubicBezTo>
                <a:cubicBezTo>
                  <a:pt x="2629" y="3067"/>
                  <a:pt x="2680" y="3105"/>
                  <a:pt x="2766" y="3153"/>
                </a:cubicBezTo>
                <a:lnTo>
                  <a:pt x="2902" y="3228"/>
                </a:lnTo>
                <a:lnTo>
                  <a:pt x="2930" y="3355"/>
                </a:lnTo>
                <a:cubicBezTo>
                  <a:pt x="2971" y="3555"/>
                  <a:pt x="3066" y="3740"/>
                  <a:pt x="3216" y="3915"/>
                </a:cubicBezTo>
                <a:cubicBezTo>
                  <a:pt x="3288" y="3998"/>
                  <a:pt x="3397" y="4150"/>
                  <a:pt x="3458" y="4254"/>
                </a:cubicBezTo>
                <a:lnTo>
                  <a:pt x="3571" y="4440"/>
                </a:lnTo>
                <a:lnTo>
                  <a:pt x="3582" y="4664"/>
                </a:lnTo>
                <a:cubicBezTo>
                  <a:pt x="3589" y="4788"/>
                  <a:pt x="3587" y="4896"/>
                  <a:pt x="3581" y="4904"/>
                </a:cubicBezTo>
                <a:cubicBezTo>
                  <a:pt x="3563" y="4923"/>
                  <a:pt x="3518" y="4884"/>
                  <a:pt x="3518" y="4848"/>
                </a:cubicBezTo>
                <a:cubicBezTo>
                  <a:pt x="3518" y="4820"/>
                  <a:pt x="3357" y="4689"/>
                  <a:pt x="3325" y="4689"/>
                </a:cubicBezTo>
                <a:cubicBezTo>
                  <a:pt x="3299" y="4689"/>
                  <a:pt x="3150" y="4905"/>
                  <a:pt x="3155" y="4936"/>
                </a:cubicBezTo>
                <a:cubicBezTo>
                  <a:pt x="3157" y="4955"/>
                  <a:pt x="3186" y="4984"/>
                  <a:pt x="3221" y="5003"/>
                </a:cubicBezTo>
                <a:cubicBezTo>
                  <a:pt x="3270" y="5030"/>
                  <a:pt x="3293" y="5035"/>
                  <a:pt x="3333" y="5024"/>
                </a:cubicBezTo>
                <a:cubicBezTo>
                  <a:pt x="3360" y="5016"/>
                  <a:pt x="3384" y="5009"/>
                  <a:pt x="3387" y="5009"/>
                </a:cubicBezTo>
                <a:cubicBezTo>
                  <a:pt x="3389" y="5009"/>
                  <a:pt x="3390" y="5052"/>
                  <a:pt x="3390" y="5105"/>
                </a:cubicBezTo>
                <a:lnTo>
                  <a:pt x="3390" y="5201"/>
                </a:lnTo>
                <a:lnTo>
                  <a:pt x="3341" y="5201"/>
                </a:lnTo>
                <a:cubicBezTo>
                  <a:pt x="3315" y="5201"/>
                  <a:pt x="3278" y="5208"/>
                  <a:pt x="3261" y="5217"/>
                </a:cubicBezTo>
                <a:cubicBezTo>
                  <a:pt x="3230" y="5235"/>
                  <a:pt x="3230" y="5238"/>
                  <a:pt x="3280" y="5324"/>
                </a:cubicBezTo>
                <a:lnTo>
                  <a:pt x="3331" y="5414"/>
                </a:lnTo>
                <a:lnTo>
                  <a:pt x="3266" y="5475"/>
                </a:lnTo>
                <a:cubicBezTo>
                  <a:pt x="3200" y="5536"/>
                  <a:pt x="3198" y="5537"/>
                  <a:pt x="3072" y="5537"/>
                </a:cubicBezTo>
                <a:lnTo>
                  <a:pt x="2944" y="5537"/>
                </a:lnTo>
                <a:lnTo>
                  <a:pt x="2886" y="5625"/>
                </a:lnTo>
                <a:cubicBezTo>
                  <a:pt x="2827" y="5720"/>
                  <a:pt x="2821" y="5744"/>
                  <a:pt x="2848" y="5772"/>
                </a:cubicBezTo>
                <a:cubicBezTo>
                  <a:pt x="2867" y="5790"/>
                  <a:pt x="2856" y="5825"/>
                  <a:pt x="2832" y="5825"/>
                </a:cubicBezTo>
                <a:cubicBezTo>
                  <a:pt x="2824" y="5825"/>
                  <a:pt x="2806" y="5795"/>
                  <a:pt x="2792" y="57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6" name="ХМАО"/>
          <p:cNvSpPr>
            <a:spLocks/>
          </p:cNvSpPr>
          <p:nvPr/>
        </p:nvSpPr>
        <p:spPr bwMode="auto">
          <a:xfrm>
            <a:off x="2825422" y="2975746"/>
            <a:ext cx="1373631" cy="746237"/>
          </a:xfrm>
          <a:custGeom>
            <a:avLst/>
            <a:gdLst/>
            <a:ahLst/>
            <a:cxnLst>
              <a:cxn ang="0">
                <a:pos x="1906" y="2888"/>
              </a:cxn>
              <a:cxn ang="0">
                <a:pos x="1687" y="2504"/>
              </a:cxn>
              <a:cxn ang="0">
                <a:pos x="1308" y="2327"/>
              </a:cxn>
              <a:cxn ang="0">
                <a:pos x="730" y="2631"/>
              </a:cxn>
              <a:cxn ang="0">
                <a:pos x="546" y="2427"/>
              </a:cxn>
              <a:cxn ang="0">
                <a:pos x="458" y="2282"/>
              </a:cxn>
              <a:cxn ang="0">
                <a:pos x="372" y="1946"/>
              </a:cxn>
              <a:cxn ang="0">
                <a:pos x="370" y="1733"/>
              </a:cxn>
              <a:cxn ang="0">
                <a:pos x="304" y="1413"/>
              </a:cxn>
              <a:cxn ang="0">
                <a:pos x="39" y="1122"/>
              </a:cxn>
              <a:cxn ang="0">
                <a:pos x="328" y="443"/>
              </a:cxn>
              <a:cxn ang="0">
                <a:pos x="456" y="195"/>
              </a:cxn>
              <a:cxn ang="0">
                <a:pos x="724" y="82"/>
              </a:cxn>
              <a:cxn ang="0">
                <a:pos x="914" y="101"/>
              </a:cxn>
              <a:cxn ang="0">
                <a:pos x="815" y="384"/>
              </a:cxn>
              <a:cxn ang="0">
                <a:pos x="928" y="538"/>
              </a:cxn>
              <a:cxn ang="0">
                <a:pos x="1356" y="615"/>
              </a:cxn>
              <a:cxn ang="0">
                <a:pos x="1512" y="835"/>
              </a:cxn>
              <a:cxn ang="0">
                <a:pos x="1708" y="847"/>
              </a:cxn>
              <a:cxn ang="0">
                <a:pos x="1903" y="875"/>
              </a:cxn>
              <a:cxn ang="0">
                <a:pos x="2058" y="1235"/>
              </a:cxn>
              <a:cxn ang="0">
                <a:pos x="2223" y="1360"/>
              </a:cxn>
              <a:cxn ang="0">
                <a:pos x="2684" y="1557"/>
              </a:cxn>
              <a:cxn ang="0">
                <a:pos x="2936" y="1704"/>
              </a:cxn>
              <a:cxn ang="0">
                <a:pos x="3357" y="1824"/>
              </a:cxn>
              <a:cxn ang="0">
                <a:pos x="3631" y="1773"/>
              </a:cxn>
              <a:cxn ang="0">
                <a:pos x="3960" y="1928"/>
              </a:cxn>
              <a:cxn ang="0">
                <a:pos x="4100" y="2053"/>
              </a:cxn>
              <a:cxn ang="0">
                <a:pos x="4311" y="2355"/>
              </a:cxn>
              <a:cxn ang="0">
                <a:pos x="3992" y="2480"/>
              </a:cxn>
              <a:cxn ang="0">
                <a:pos x="3799" y="2523"/>
              </a:cxn>
              <a:cxn ang="0">
                <a:pos x="3559" y="2538"/>
              </a:cxn>
              <a:cxn ang="0">
                <a:pos x="3183" y="2456"/>
              </a:cxn>
              <a:cxn ang="0">
                <a:pos x="2789" y="2397"/>
              </a:cxn>
              <a:cxn ang="0">
                <a:pos x="2546" y="2816"/>
              </a:cxn>
              <a:cxn ang="0">
                <a:pos x="2258" y="3055"/>
              </a:cxn>
            </a:cxnLst>
            <a:rect l="0" t="0" r="r" b="b"/>
            <a:pathLst>
              <a:path w="4316" h="3055">
                <a:moveTo>
                  <a:pt x="2096" y="3003"/>
                </a:moveTo>
                <a:cubicBezTo>
                  <a:pt x="1954" y="2951"/>
                  <a:pt x="1906" y="2922"/>
                  <a:pt x="1906" y="2888"/>
                </a:cubicBezTo>
                <a:cubicBezTo>
                  <a:pt x="1906" y="2879"/>
                  <a:pt x="1856" y="2787"/>
                  <a:pt x="1796" y="2687"/>
                </a:cubicBezTo>
                <a:lnTo>
                  <a:pt x="1687" y="2504"/>
                </a:lnTo>
                <a:lnTo>
                  <a:pt x="1506" y="2400"/>
                </a:lnTo>
                <a:cubicBezTo>
                  <a:pt x="1340" y="2306"/>
                  <a:pt x="1324" y="2299"/>
                  <a:pt x="1308" y="2327"/>
                </a:cubicBezTo>
                <a:cubicBezTo>
                  <a:pt x="1231" y="2456"/>
                  <a:pt x="1128" y="2522"/>
                  <a:pt x="932" y="2568"/>
                </a:cubicBezTo>
                <a:cubicBezTo>
                  <a:pt x="847" y="2589"/>
                  <a:pt x="756" y="2618"/>
                  <a:pt x="730" y="2631"/>
                </a:cubicBezTo>
                <a:cubicBezTo>
                  <a:pt x="647" y="2674"/>
                  <a:pt x="615" y="2664"/>
                  <a:pt x="578" y="2584"/>
                </a:cubicBezTo>
                <a:cubicBezTo>
                  <a:pt x="559" y="2541"/>
                  <a:pt x="546" y="2480"/>
                  <a:pt x="546" y="2427"/>
                </a:cubicBezTo>
                <a:lnTo>
                  <a:pt x="546" y="2341"/>
                </a:lnTo>
                <a:lnTo>
                  <a:pt x="458" y="2282"/>
                </a:lnTo>
                <a:cubicBezTo>
                  <a:pt x="362" y="2218"/>
                  <a:pt x="359" y="2208"/>
                  <a:pt x="388" y="2085"/>
                </a:cubicBezTo>
                <a:cubicBezTo>
                  <a:pt x="404" y="2016"/>
                  <a:pt x="402" y="2000"/>
                  <a:pt x="372" y="1946"/>
                </a:cubicBezTo>
                <a:lnTo>
                  <a:pt x="336" y="1883"/>
                </a:lnTo>
                <a:lnTo>
                  <a:pt x="370" y="1733"/>
                </a:lnTo>
                <a:lnTo>
                  <a:pt x="405" y="1583"/>
                </a:lnTo>
                <a:lnTo>
                  <a:pt x="304" y="1413"/>
                </a:lnTo>
                <a:cubicBezTo>
                  <a:pt x="216" y="1263"/>
                  <a:pt x="196" y="1240"/>
                  <a:pt x="133" y="1211"/>
                </a:cubicBezTo>
                <a:cubicBezTo>
                  <a:pt x="80" y="1189"/>
                  <a:pt x="56" y="1167"/>
                  <a:pt x="39" y="1122"/>
                </a:cubicBezTo>
                <a:cubicBezTo>
                  <a:pt x="0" y="1031"/>
                  <a:pt x="8" y="967"/>
                  <a:pt x="87" y="768"/>
                </a:cubicBezTo>
                <a:cubicBezTo>
                  <a:pt x="162" y="579"/>
                  <a:pt x="178" y="557"/>
                  <a:pt x="328" y="443"/>
                </a:cubicBezTo>
                <a:cubicBezTo>
                  <a:pt x="378" y="405"/>
                  <a:pt x="386" y="389"/>
                  <a:pt x="386" y="335"/>
                </a:cubicBezTo>
                <a:cubicBezTo>
                  <a:pt x="386" y="280"/>
                  <a:pt x="397" y="258"/>
                  <a:pt x="456" y="195"/>
                </a:cubicBezTo>
                <a:cubicBezTo>
                  <a:pt x="524" y="125"/>
                  <a:pt x="530" y="122"/>
                  <a:pt x="567" y="143"/>
                </a:cubicBezTo>
                <a:cubicBezTo>
                  <a:pt x="605" y="162"/>
                  <a:pt x="615" y="159"/>
                  <a:pt x="724" y="82"/>
                </a:cubicBezTo>
                <a:cubicBezTo>
                  <a:pt x="788" y="37"/>
                  <a:pt x="856" y="0"/>
                  <a:pt x="877" y="0"/>
                </a:cubicBezTo>
                <a:cubicBezTo>
                  <a:pt x="912" y="0"/>
                  <a:pt x="914" y="7"/>
                  <a:pt x="914" y="101"/>
                </a:cubicBezTo>
                <a:cubicBezTo>
                  <a:pt x="914" y="184"/>
                  <a:pt x="904" y="219"/>
                  <a:pt x="864" y="293"/>
                </a:cubicBezTo>
                <a:lnTo>
                  <a:pt x="815" y="384"/>
                </a:lnTo>
                <a:lnTo>
                  <a:pt x="872" y="461"/>
                </a:lnTo>
                <a:lnTo>
                  <a:pt x="928" y="538"/>
                </a:lnTo>
                <a:lnTo>
                  <a:pt x="1101" y="559"/>
                </a:lnTo>
                <a:cubicBezTo>
                  <a:pt x="1208" y="571"/>
                  <a:pt x="1304" y="592"/>
                  <a:pt x="1356" y="615"/>
                </a:cubicBezTo>
                <a:cubicBezTo>
                  <a:pt x="1436" y="651"/>
                  <a:pt x="1437" y="653"/>
                  <a:pt x="1436" y="720"/>
                </a:cubicBezTo>
                <a:cubicBezTo>
                  <a:pt x="1434" y="787"/>
                  <a:pt x="1437" y="792"/>
                  <a:pt x="1512" y="835"/>
                </a:cubicBezTo>
                <a:lnTo>
                  <a:pt x="1591" y="882"/>
                </a:lnTo>
                <a:lnTo>
                  <a:pt x="1708" y="847"/>
                </a:lnTo>
                <a:lnTo>
                  <a:pt x="1826" y="811"/>
                </a:lnTo>
                <a:lnTo>
                  <a:pt x="1903" y="875"/>
                </a:lnTo>
                <a:cubicBezTo>
                  <a:pt x="1972" y="933"/>
                  <a:pt x="1980" y="946"/>
                  <a:pt x="1988" y="1026"/>
                </a:cubicBezTo>
                <a:cubicBezTo>
                  <a:pt x="1992" y="1080"/>
                  <a:pt x="2018" y="1157"/>
                  <a:pt x="2058" y="1235"/>
                </a:cubicBezTo>
                <a:lnTo>
                  <a:pt x="2120" y="1360"/>
                </a:lnTo>
                <a:lnTo>
                  <a:pt x="2223" y="1360"/>
                </a:lnTo>
                <a:cubicBezTo>
                  <a:pt x="2322" y="1360"/>
                  <a:pt x="2328" y="1362"/>
                  <a:pt x="2434" y="1447"/>
                </a:cubicBezTo>
                <a:cubicBezTo>
                  <a:pt x="2533" y="1525"/>
                  <a:pt x="2554" y="1535"/>
                  <a:pt x="2684" y="1557"/>
                </a:cubicBezTo>
                <a:lnTo>
                  <a:pt x="2824" y="1583"/>
                </a:lnTo>
                <a:lnTo>
                  <a:pt x="2936" y="1704"/>
                </a:lnTo>
                <a:lnTo>
                  <a:pt x="3048" y="1824"/>
                </a:lnTo>
                <a:lnTo>
                  <a:pt x="3357" y="1824"/>
                </a:lnTo>
                <a:lnTo>
                  <a:pt x="3540" y="1674"/>
                </a:lnTo>
                <a:lnTo>
                  <a:pt x="3631" y="1773"/>
                </a:lnTo>
                <a:cubicBezTo>
                  <a:pt x="3717" y="1866"/>
                  <a:pt x="3727" y="1872"/>
                  <a:pt x="3794" y="1872"/>
                </a:cubicBezTo>
                <a:cubicBezTo>
                  <a:pt x="3845" y="1872"/>
                  <a:pt x="3888" y="1887"/>
                  <a:pt x="3960" y="1928"/>
                </a:cubicBezTo>
                <a:cubicBezTo>
                  <a:pt x="4013" y="1960"/>
                  <a:pt x="4068" y="1992"/>
                  <a:pt x="4080" y="1999"/>
                </a:cubicBezTo>
                <a:cubicBezTo>
                  <a:pt x="4095" y="2007"/>
                  <a:pt x="4103" y="2027"/>
                  <a:pt x="4100" y="2053"/>
                </a:cubicBezTo>
                <a:cubicBezTo>
                  <a:pt x="4090" y="2131"/>
                  <a:pt x="4152" y="2235"/>
                  <a:pt x="4239" y="2290"/>
                </a:cubicBezTo>
                <a:cubicBezTo>
                  <a:pt x="4284" y="2317"/>
                  <a:pt x="4316" y="2347"/>
                  <a:pt x="4311" y="2355"/>
                </a:cubicBezTo>
                <a:cubicBezTo>
                  <a:pt x="4292" y="2384"/>
                  <a:pt x="4082" y="2512"/>
                  <a:pt x="4052" y="2512"/>
                </a:cubicBezTo>
                <a:cubicBezTo>
                  <a:pt x="4036" y="2512"/>
                  <a:pt x="4008" y="2498"/>
                  <a:pt x="3992" y="2480"/>
                </a:cubicBezTo>
                <a:cubicBezTo>
                  <a:pt x="3976" y="2463"/>
                  <a:pt x="3954" y="2448"/>
                  <a:pt x="3943" y="2448"/>
                </a:cubicBezTo>
                <a:cubicBezTo>
                  <a:pt x="3932" y="2448"/>
                  <a:pt x="3866" y="2482"/>
                  <a:pt x="3799" y="2523"/>
                </a:cubicBezTo>
                <a:lnTo>
                  <a:pt x="3677" y="2599"/>
                </a:lnTo>
                <a:lnTo>
                  <a:pt x="3559" y="2538"/>
                </a:lnTo>
                <a:cubicBezTo>
                  <a:pt x="3442" y="2477"/>
                  <a:pt x="3437" y="2477"/>
                  <a:pt x="3320" y="2487"/>
                </a:cubicBezTo>
                <a:cubicBezTo>
                  <a:pt x="3202" y="2498"/>
                  <a:pt x="3200" y="2498"/>
                  <a:pt x="3183" y="2456"/>
                </a:cubicBezTo>
                <a:cubicBezTo>
                  <a:pt x="3172" y="2434"/>
                  <a:pt x="3148" y="2411"/>
                  <a:pt x="3130" y="2408"/>
                </a:cubicBezTo>
                <a:cubicBezTo>
                  <a:pt x="3063" y="2395"/>
                  <a:pt x="2805" y="2386"/>
                  <a:pt x="2789" y="2397"/>
                </a:cubicBezTo>
                <a:cubicBezTo>
                  <a:pt x="2780" y="2403"/>
                  <a:pt x="2743" y="2485"/>
                  <a:pt x="2708" y="2578"/>
                </a:cubicBezTo>
                <a:cubicBezTo>
                  <a:pt x="2618" y="2816"/>
                  <a:pt x="2618" y="2816"/>
                  <a:pt x="2546" y="2816"/>
                </a:cubicBezTo>
                <a:cubicBezTo>
                  <a:pt x="2488" y="2816"/>
                  <a:pt x="2477" y="2824"/>
                  <a:pt x="2384" y="2935"/>
                </a:cubicBezTo>
                <a:cubicBezTo>
                  <a:pt x="2328" y="3002"/>
                  <a:pt x="2271" y="3055"/>
                  <a:pt x="2258" y="3055"/>
                </a:cubicBezTo>
                <a:cubicBezTo>
                  <a:pt x="2245" y="3055"/>
                  <a:pt x="2172" y="3031"/>
                  <a:pt x="2096" y="30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7" name="Челябинская область"/>
          <p:cNvSpPr>
            <a:spLocks/>
          </p:cNvSpPr>
          <p:nvPr/>
        </p:nvSpPr>
        <p:spPr bwMode="auto">
          <a:xfrm>
            <a:off x="2316663" y="3706354"/>
            <a:ext cx="366302" cy="347723"/>
          </a:xfrm>
          <a:custGeom>
            <a:avLst/>
            <a:gdLst/>
            <a:ahLst/>
            <a:cxnLst>
              <a:cxn ang="0">
                <a:pos x="203" y="1384"/>
              </a:cxn>
              <a:cxn ang="0">
                <a:pos x="211" y="1309"/>
              </a:cxn>
              <a:cxn ang="0">
                <a:pos x="128" y="1207"/>
              </a:cxn>
              <a:cxn ang="0">
                <a:pos x="42" y="1091"/>
              </a:cxn>
              <a:cxn ang="0">
                <a:pos x="117" y="915"/>
              </a:cxn>
              <a:cxn ang="0">
                <a:pos x="338" y="695"/>
              </a:cxn>
              <a:cxn ang="0">
                <a:pos x="512" y="616"/>
              </a:cxn>
              <a:cxn ang="0">
                <a:pos x="451" y="431"/>
              </a:cxn>
              <a:cxn ang="0">
                <a:pos x="247" y="416"/>
              </a:cxn>
              <a:cxn ang="0">
                <a:pos x="103" y="373"/>
              </a:cxn>
              <a:cxn ang="0">
                <a:pos x="61" y="290"/>
              </a:cxn>
              <a:cxn ang="0">
                <a:pos x="31" y="221"/>
              </a:cxn>
              <a:cxn ang="0">
                <a:pos x="71" y="191"/>
              </a:cxn>
              <a:cxn ang="0">
                <a:pos x="240" y="187"/>
              </a:cxn>
              <a:cxn ang="0">
                <a:pos x="431" y="247"/>
              </a:cxn>
              <a:cxn ang="0">
                <a:pos x="629" y="107"/>
              </a:cxn>
              <a:cxn ang="0">
                <a:pos x="674" y="0"/>
              </a:cxn>
              <a:cxn ang="0">
                <a:pos x="1083" y="179"/>
              </a:cxn>
              <a:cxn ang="0">
                <a:pos x="1138" y="306"/>
              </a:cxn>
              <a:cxn ang="0">
                <a:pos x="1064" y="485"/>
              </a:cxn>
              <a:cxn ang="0">
                <a:pos x="917" y="725"/>
              </a:cxn>
              <a:cxn ang="0">
                <a:pos x="1021" y="776"/>
              </a:cxn>
              <a:cxn ang="0">
                <a:pos x="1125" y="811"/>
              </a:cxn>
              <a:cxn ang="0">
                <a:pos x="1091" y="880"/>
              </a:cxn>
              <a:cxn ang="0">
                <a:pos x="824" y="877"/>
              </a:cxn>
              <a:cxn ang="0">
                <a:pos x="589" y="901"/>
              </a:cxn>
              <a:cxn ang="0">
                <a:pos x="603" y="1066"/>
              </a:cxn>
              <a:cxn ang="0">
                <a:pos x="567" y="1184"/>
              </a:cxn>
              <a:cxn ang="0">
                <a:pos x="367" y="1192"/>
              </a:cxn>
              <a:cxn ang="0">
                <a:pos x="331" y="1288"/>
              </a:cxn>
              <a:cxn ang="0">
                <a:pos x="298" y="1384"/>
              </a:cxn>
              <a:cxn ang="0">
                <a:pos x="203" y="1384"/>
              </a:cxn>
            </a:cxnLst>
            <a:rect l="0" t="0" r="r" b="b"/>
            <a:pathLst>
              <a:path w="1144" h="1415">
                <a:moveTo>
                  <a:pt x="203" y="1384"/>
                </a:moveTo>
                <a:cubicBezTo>
                  <a:pt x="199" y="1371"/>
                  <a:pt x="202" y="1338"/>
                  <a:pt x="211" y="1309"/>
                </a:cubicBezTo>
                <a:cubicBezTo>
                  <a:pt x="234" y="1245"/>
                  <a:pt x="216" y="1221"/>
                  <a:pt x="128" y="1207"/>
                </a:cubicBezTo>
                <a:cubicBezTo>
                  <a:pt x="7" y="1187"/>
                  <a:pt x="0" y="1178"/>
                  <a:pt x="42" y="1091"/>
                </a:cubicBezTo>
                <a:cubicBezTo>
                  <a:pt x="63" y="1050"/>
                  <a:pt x="96" y="971"/>
                  <a:pt x="117" y="915"/>
                </a:cubicBezTo>
                <a:cubicBezTo>
                  <a:pt x="163" y="787"/>
                  <a:pt x="272" y="679"/>
                  <a:pt x="338" y="695"/>
                </a:cubicBezTo>
                <a:cubicBezTo>
                  <a:pt x="447" y="722"/>
                  <a:pt x="458" y="717"/>
                  <a:pt x="512" y="616"/>
                </a:cubicBezTo>
                <a:cubicBezTo>
                  <a:pt x="597" y="459"/>
                  <a:pt x="578" y="402"/>
                  <a:pt x="451" y="431"/>
                </a:cubicBezTo>
                <a:cubicBezTo>
                  <a:pt x="397" y="442"/>
                  <a:pt x="351" y="439"/>
                  <a:pt x="247" y="416"/>
                </a:cubicBezTo>
                <a:cubicBezTo>
                  <a:pt x="173" y="400"/>
                  <a:pt x="109" y="381"/>
                  <a:pt x="103" y="373"/>
                </a:cubicBezTo>
                <a:cubicBezTo>
                  <a:pt x="96" y="365"/>
                  <a:pt x="77" y="328"/>
                  <a:pt x="61" y="290"/>
                </a:cubicBezTo>
                <a:lnTo>
                  <a:pt x="31" y="221"/>
                </a:lnTo>
                <a:lnTo>
                  <a:pt x="71" y="191"/>
                </a:lnTo>
                <a:cubicBezTo>
                  <a:pt x="139" y="136"/>
                  <a:pt x="175" y="136"/>
                  <a:pt x="240" y="187"/>
                </a:cubicBezTo>
                <a:cubicBezTo>
                  <a:pt x="291" y="229"/>
                  <a:pt x="320" y="237"/>
                  <a:pt x="431" y="247"/>
                </a:cubicBezTo>
                <a:cubicBezTo>
                  <a:pt x="581" y="261"/>
                  <a:pt x="578" y="263"/>
                  <a:pt x="629" y="107"/>
                </a:cubicBezTo>
                <a:cubicBezTo>
                  <a:pt x="648" y="48"/>
                  <a:pt x="669" y="0"/>
                  <a:pt x="674" y="0"/>
                </a:cubicBezTo>
                <a:cubicBezTo>
                  <a:pt x="707" y="0"/>
                  <a:pt x="1043" y="147"/>
                  <a:pt x="1083" y="179"/>
                </a:cubicBezTo>
                <a:cubicBezTo>
                  <a:pt x="1122" y="210"/>
                  <a:pt x="1131" y="231"/>
                  <a:pt x="1138" y="306"/>
                </a:cubicBezTo>
                <a:cubicBezTo>
                  <a:pt x="1144" y="395"/>
                  <a:pt x="1144" y="395"/>
                  <a:pt x="1064" y="485"/>
                </a:cubicBezTo>
                <a:cubicBezTo>
                  <a:pt x="983" y="575"/>
                  <a:pt x="917" y="682"/>
                  <a:pt x="917" y="725"/>
                </a:cubicBezTo>
                <a:cubicBezTo>
                  <a:pt x="917" y="739"/>
                  <a:pt x="955" y="759"/>
                  <a:pt x="1021" y="776"/>
                </a:cubicBezTo>
                <a:cubicBezTo>
                  <a:pt x="1079" y="792"/>
                  <a:pt x="1125" y="808"/>
                  <a:pt x="1125" y="811"/>
                </a:cubicBezTo>
                <a:cubicBezTo>
                  <a:pt x="1125" y="816"/>
                  <a:pt x="1109" y="847"/>
                  <a:pt x="1091" y="880"/>
                </a:cubicBezTo>
                <a:cubicBezTo>
                  <a:pt x="1050" y="954"/>
                  <a:pt x="1034" y="954"/>
                  <a:pt x="824" y="877"/>
                </a:cubicBezTo>
                <a:cubicBezTo>
                  <a:pt x="675" y="823"/>
                  <a:pt x="639" y="827"/>
                  <a:pt x="589" y="901"/>
                </a:cubicBezTo>
                <a:cubicBezTo>
                  <a:pt x="565" y="939"/>
                  <a:pt x="565" y="949"/>
                  <a:pt x="603" y="1066"/>
                </a:cubicBezTo>
                <a:cubicBezTo>
                  <a:pt x="645" y="1199"/>
                  <a:pt x="637" y="1223"/>
                  <a:pt x="567" y="1184"/>
                </a:cubicBezTo>
                <a:cubicBezTo>
                  <a:pt x="520" y="1159"/>
                  <a:pt x="395" y="1163"/>
                  <a:pt x="367" y="1192"/>
                </a:cubicBezTo>
                <a:cubicBezTo>
                  <a:pt x="354" y="1205"/>
                  <a:pt x="338" y="1248"/>
                  <a:pt x="331" y="1288"/>
                </a:cubicBezTo>
                <a:cubicBezTo>
                  <a:pt x="327" y="1328"/>
                  <a:pt x="311" y="1371"/>
                  <a:pt x="298" y="1384"/>
                </a:cubicBezTo>
                <a:cubicBezTo>
                  <a:pt x="267" y="1415"/>
                  <a:pt x="215" y="1415"/>
                  <a:pt x="203" y="13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8" name="Чеченская республика"/>
          <p:cNvSpPr>
            <a:spLocks/>
          </p:cNvSpPr>
          <p:nvPr/>
        </p:nvSpPr>
        <p:spPr bwMode="auto">
          <a:xfrm>
            <a:off x="800591" y="4253334"/>
            <a:ext cx="162801" cy="89861"/>
          </a:xfrm>
          <a:custGeom>
            <a:avLst/>
            <a:gdLst/>
            <a:ahLst/>
            <a:cxnLst>
              <a:cxn ang="0">
                <a:pos x="21" y="312"/>
              </a:cxn>
              <a:cxn ang="0">
                <a:pos x="5" y="243"/>
              </a:cxn>
              <a:cxn ang="0">
                <a:pos x="192" y="113"/>
              </a:cxn>
              <a:cxn ang="0">
                <a:pos x="397" y="30"/>
              </a:cxn>
              <a:cxn ang="0">
                <a:pos x="456" y="62"/>
              </a:cxn>
              <a:cxn ang="0">
                <a:pos x="432" y="153"/>
              </a:cxn>
              <a:cxn ang="0">
                <a:pos x="352" y="254"/>
              </a:cxn>
              <a:cxn ang="0">
                <a:pos x="326" y="329"/>
              </a:cxn>
              <a:cxn ang="0">
                <a:pos x="211" y="341"/>
              </a:cxn>
              <a:cxn ang="0">
                <a:pos x="70" y="358"/>
              </a:cxn>
              <a:cxn ang="0">
                <a:pos x="21" y="312"/>
              </a:cxn>
            </a:cxnLst>
            <a:rect l="0" t="0" r="r" b="b"/>
            <a:pathLst>
              <a:path w="512" h="363">
                <a:moveTo>
                  <a:pt x="21" y="312"/>
                </a:moveTo>
                <a:cubicBezTo>
                  <a:pt x="6" y="283"/>
                  <a:pt x="0" y="251"/>
                  <a:pt x="5" y="243"/>
                </a:cubicBezTo>
                <a:cubicBezTo>
                  <a:pt x="11" y="233"/>
                  <a:pt x="94" y="176"/>
                  <a:pt x="192" y="113"/>
                </a:cubicBezTo>
                <a:cubicBezTo>
                  <a:pt x="365" y="1"/>
                  <a:pt x="368" y="0"/>
                  <a:pt x="397" y="30"/>
                </a:cubicBezTo>
                <a:cubicBezTo>
                  <a:pt x="413" y="48"/>
                  <a:pt x="440" y="62"/>
                  <a:pt x="456" y="62"/>
                </a:cubicBezTo>
                <a:cubicBezTo>
                  <a:pt x="512" y="62"/>
                  <a:pt x="494" y="123"/>
                  <a:pt x="432" y="153"/>
                </a:cubicBezTo>
                <a:cubicBezTo>
                  <a:pt x="389" y="174"/>
                  <a:pt x="371" y="195"/>
                  <a:pt x="352" y="254"/>
                </a:cubicBezTo>
                <a:lnTo>
                  <a:pt x="326" y="329"/>
                </a:lnTo>
                <a:lnTo>
                  <a:pt x="211" y="341"/>
                </a:lnTo>
                <a:cubicBezTo>
                  <a:pt x="149" y="347"/>
                  <a:pt x="85" y="355"/>
                  <a:pt x="70" y="358"/>
                </a:cubicBezTo>
                <a:cubicBezTo>
                  <a:pt x="54" y="363"/>
                  <a:pt x="37" y="347"/>
                  <a:pt x="21" y="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9" name="Республика Чувашия"/>
          <p:cNvSpPr>
            <a:spLocks/>
          </p:cNvSpPr>
          <p:nvPr/>
        </p:nvSpPr>
        <p:spPr bwMode="auto">
          <a:xfrm>
            <a:off x="1711248" y="3385981"/>
            <a:ext cx="152626" cy="121117"/>
          </a:xfrm>
          <a:custGeom>
            <a:avLst/>
            <a:gdLst/>
            <a:ahLst/>
            <a:cxnLst>
              <a:cxn ang="0">
                <a:pos x="56" y="448"/>
              </a:cxn>
              <a:cxn ang="0">
                <a:pos x="21" y="357"/>
              </a:cxn>
              <a:cxn ang="0">
                <a:pos x="24" y="287"/>
              </a:cxn>
              <a:cxn ang="0">
                <a:pos x="63" y="208"/>
              </a:cxn>
              <a:cxn ang="0">
                <a:pos x="119" y="101"/>
              </a:cxn>
              <a:cxn ang="0">
                <a:pos x="180" y="7"/>
              </a:cxn>
              <a:cxn ang="0">
                <a:pos x="325" y="19"/>
              </a:cxn>
              <a:cxn ang="0">
                <a:pos x="418" y="42"/>
              </a:cxn>
              <a:cxn ang="0">
                <a:pos x="447" y="128"/>
              </a:cxn>
              <a:cxn ang="0">
                <a:pos x="484" y="243"/>
              </a:cxn>
              <a:cxn ang="0">
                <a:pos x="399" y="315"/>
              </a:cxn>
              <a:cxn ang="0">
                <a:pos x="311" y="411"/>
              </a:cxn>
              <a:cxn ang="0">
                <a:pos x="191" y="483"/>
              </a:cxn>
              <a:cxn ang="0">
                <a:pos x="56" y="448"/>
              </a:cxn>
            </a:cxnLst>
            <a:rect l="0" t="0" r="r" b="b"/>
            <a:pathLst>
              <a:path w="490" h="490">
                <a:moveTo>
                  <a:pt x="56" y="448"/>
                </a:moveTo>
                <a:cubicBezTo>
                  <a:pt x="10" y="410"/>
                  <a:pt x="7" y="402"/>
                  <a:pt x="21" y="357"/>
                </a:cubicBezTo>
                <a:cubicBezTo>
                  <a:pt x="32" y="328"/>
                  <a:pt x="32" y="299"/>
                  <a:pt x="24" y="287"/>
                </a:cubicBezTo>
                <a:cubicBezTo>
                  <a:pt x="0" y="248"/>
                  <a:pt x="8" y="232"/>
                  <a:pt x="63" y="208"/>
                </a:cubicBezTo>
                <a:cubicBezTo>
                  <a:pt x="109" y="186"/>
                  <a:pt x="114" y="176"/>
                  <a:pt x="119" y="101"/>
                </a:cubicBezTo>
                <a:cubicBezTo>
                  <a:pt x="124" y="19"/>
                  <a:pt x="125" y="16"/>
                  <a:pt x="180" y="7"/>
                </a:cubicBezTo>
                <a:cubicBezTo>
                  <a:pt x="210" y="0"/>
                  <a:pt x="274" y="7"/>
                  <a:pt x="325" y="19"/>
                </a:cubicBezTo>
                <a:lnTo>
                  <a:pt x="418" y="42"/>
                </a:lnTo>
                <a:lnTo>
                  <a:pt x="447" y="128"/>
                </a:lnTo>
                <a:cubicBezTo>
                  <a:pt x="461" y="176"/>
                  <a:pt x="479" y="227"/>
                  <a:pt x="484" y="243"/>
                </a:cubicBezTo>
                <a:cubicBezTo>
                  <a:pt x="490" y="264"/>
                  <a:pt x="471" y="282"/>
                  <a:pt x="399" y="315"/>
                </a:cubicBezTo>
                <a:cubicBezTo>
                  <a:pt x="311" y="357"/>
                  <a:pt x="306" y="363"/>
                  <a:pt x="311" y="411"/>
                </a:cubicBezTo>
                <a:cubicBezTo>
                  <a:pt x="316" y="471"/>
                  <a:pt x="309" y="474"/>
                  <a:pt x="191" y="483"/>
                </a:cubicBezTo>
                <a:cubicBezTo>
                  <a:pt x="119" y="490"/>
                  <a:pt x="101" y="485"/>
                  <a:pt x="56" y="4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0" name="Чукотский автономный округ"/>
          <p:cNvSpPr>
            <a:spLocks/>
          </p:cNvSpPr>
          <p:nvPr/>
        </p:nvSpPr>
        <p:spPr bwMode="auto">
          <a:xfrm>
            <a:off x="7002271" y="924567"/>
            <a:ext cx="1103992" cy="1078330"/>
          </a:xfrm>
          <a:custGeom>
            <a:avLst/>
            <a:gdLst/>
            <a:ahLst/>
            <a:cxnLst>
              <a:cxn ang="0">
                <a:pos x="785" y="4252"/>
              </a:cxn>
              <a:cxn ang="0">
                <a:pos x="620" y="4149"/>
              </a:cxn>
              <a:cxn ang="0">
                <a:pos x="363" y="4159"/>
              </a:cxn>
              <a:cxn ang="0">
                <a:pos x="236" y="3919"/>
              </a:cxn>
              <a:cxn ang="0">
                <a:pos x="348" y="3623"/>
              </a:cxn>
              <a:cxn ang="0">
                <a:pos x="419" y="3405"/>
              </a:cxn>
              <a:cxn ang="0">
                <a:pos x="22" y="3180"/>
              </a:cxn>
              <a:cxn ang="0">
                <a:pos x="332" y="2616"/>
              </a:cxn>
              <a:cxn ang="0">
                <a:pos x="547" y="2541"/>
              </a:cxn>
              <a:cxn ang="0">
                <a:pos x="758" y="2248"/>
              </a:cxn>
              <a:cxn ang="0">
                <a:pos x="449" y="2175"/>
              </a:cxn>
              <a:cxn ang="0">
                <a:pos x="673" y="1610"/>
              </a:cxn>
              <a:cxn ang="0">
                <a:pos x="1940" y="639"/>
              </a:cxn>
              <a:cxn ang="0">
                <a:pos x="2180" y="701"/>
              </a:cxn>
              <a:cxn ang="0">
                <a:pos x="2241" y="485"/>
              </a:cxn>
              <a:cxn ang="0">
                <a:pos x="2204" y="288"/>
              </a:cxn>
              <a:cxn ang="0">
                <a:pos x="2523" y="4"/>
              </a:cxn>
              <a:cxn ang="0">
                <a:pos x="2660" y="92"/>
              </a:cxn>
              <a:cxn ang="0">
                <a:pos x="2868" y="431"/>
              </a:cxn>
              <a:cxn ang="0">
                <a:pos x="3006" y="639"/>
              </a:cxn>
              <a:cxn ang="0">
                <a:pos x="2723" y="858"/>
              </a:cxn>
              <a:cxn ang="0">
                <a:pos x="2484" y="1095"/>
              </a:cxn>
              <a:cxn ang="0">
                <a:pos x="2166" y="1325"/>
              </a:cxn>
              <a:cxn ang="0">
                <a:pos x="2371" y="1477"/>
              </a:cxn>
              <a:cxn ang="0">
                <a:pos x="2588" y="1655"/>
              </a:cxn>
              <a:cxn ang="0">
                <a:pos x="2550" y="1885"/>
              </a:cxn>
              <a:cxn ang="0">
                <a:pos x="2792" y="1975"/>
              </a:cxn>
              <a:cxn ang="0">
                <a:pos x="3206" y="1920"/>
              </a:cxn>
              <a:cxn ang="0">
                <a:pos x="3472" y="1978"/>
              </a:cxn>
              <a:cxn ang="0">
                <a:pos x="3294" y="2487"/>
              </a:cxn>
              <a:cxn ang="0">
                <a:pos x="3228" y="2783"/>
              </a:cxn>
              <a:cxn ang="0">
                <a:pos x="3116" y="2855"/>
              </a:cxn>
              <a:cxn ang="0">
                <a:pos x="3036" y="3170"/>
              </a:cxn>
              <a:cxn ang="0">
                <a:pos x="2995" y="3383"/>
              </a:cxn>
              <a:cxn ang="0">
                <a:pos x="2710" y="3450"/>
              </a:cxn>
              <a:cxn ang="0">
                <a:pos x="2552" y="3391"/>
              </a:cxn>
              <a:cxn ang="0">
                <a:pos x="2144" y="3381"/>
              </a:cxn>
              <a:cxn ang="0">
                <a:pos x="1942" y="3544"/>
              </a:cxn>
              <a:cxn ang="0">
                <a:pos x="1628" y="4002"/>
              </a:cxn>
              <a:cxn ang="0">
                <a:pos x="1318" y="4221"/>
              </a:cxn>
              <a:cxn ang="0">
                <a:pos x="904" y="4298"/>
              </a:cxn>
            </a:cxnLst>
            <a:rect l="0" t="0" r="r" b="b"/>
            <a:pathLst>
              <a:path w="3472" h="4365">
                <a:moveTo>
                  <a:pt x="904" y="4298"/>
                </a:moveTo>
                <a:cubicBezTo>
                  <a:pt x="833" y="4239"/>
                  <a:pt x="824" y="4234"/>
                  <a:pt x="785" y="4252"/>
                </a:cubicBezTo>
                <a:cubicBezTo>
                  <a:pt x="747" y="4269"/>
                  <a:pt x="739" y="4264"/>
                  <a:pt x="681" y="4210"/>
                </a:cubicBezTo>
                <a:lnTo>
                  <a:pt x="620" y="4149"/>
                </a:lnTo>
                <a:lnTo>
                  <a:pt x="492" y="4154"/>
                </a:lnTo>
                <a:lnTo>
                  <a:pt x="363" y="4159"/>
                </a:lnTo>
                <a:lnTo>
                  <a:pt x="300" y="4090"/>
                </a:lnTo>
                <a:cubicBezTo>
                  <a:pt x="240" y="4024"/>
                  <a:pt x="236" y="4015"/>
                  <a:pt x="236" y="3919"/>
                </a:cubicBezTo>
                <a:cubicBezTo>
                  <a:pt x="236" y="3826"/>
                  <a:pt x="241" y="3812"/>
                  <a:pt x="292" y="3749"/>
                </a:cubicBezTo>
                <a:cubicBezTo>
                  <a:pt x="334" y="3700"/>
                  <a:pt x="348" y="3666"/>
                  <a:pt x="348" y="3623"/>
                </a:cubicBezTo>
                <a:cubicBezTo>
                  <a:pt x="348" y="3581"/>
                  <a:pt x="363" y="3546"/>
                  <a:pt x="400" y="3501"/>
                </a:cubicBezTo>
                <a:cubicBezTo>
                  <a:pt x="449" y="3439"/>
                  <a:pt x="449" y="3439"/>
                  <a:pt x="419" y="3405"/>
                </a:cubicBezTo>
                <a:cubicBezTo>
                  <a:pt x="361" y="3341"/>
                  <a:pt x="244" y="3268"/>
                  <a:pt x="140" y="3231"/>
                </a:cubicBezTo>
                <a:cubicBezTo>
                  <a:pt x="83" y="3210"/>
                  <a:pt x="30" y="3188"/>
                  <a:pt x="22" y="3180"/>
                </a:cubicBezTo>
                <a:cubicBezTo>
                  <a:pt x="0" y="3160"/>
                  <a:pt x="48" y="3069"/>
                  <a:pt x="179" y="2887"/>
                </a:cubicBezTo>
                <a:cubicBezTo>
                  <a:pt x="316" y="2698"/>
                  <a:pt x="332" y="2669"/>
                  <a:pt x="332" y="2616"/>
                </a:cubicBezTo>
                <a:cubicBezTo>
                  <a:pt x="332" y="2594"/>
                  <a:pt x="342" y="2570"/>
                  <a:pt x="352" y="2564"/>
                </a:cubicBezTo>
                <a:cubicBezTo>
                  <a:pt x="363" y="2557"/>
                  <a:pt x="451" y="2548"/>
                  <a:pt x="547" y="2541"/>
                </a:cubicBezTo>
                <a:cubicBezTo>
                  <a:pt x="657" y="2533"/>
                  <a:pt x="728" y="2522"/>
                  <a:pt x="740" y="2508"/>
                </a:cubicBezTo>
                <a:cubicBezTo>
                  <a:pt x="768" y="2479"/>
                  <a:pt x="782" y="2277"/>
                  <a:pt x="758" y="2248"/>
                </a:cubicBezTo>
                <a:cubicBezTo>
                  <a:pt x="747" y="2232"/>
                  <a:pt x="700" y="2223"/>
                  <a:pt x="620" y="2220"/>
                </a:cubicBezTo>
                <a:cubicBezTo>
                  <a:pt x="524" y="2215"/>
                  <a:pt x="491" y="2207"/>
                  <a:pt x="449" y="2175"/>
                </a:cubicBezTo>
                <a:cubicBezTo>
                  <a:pt x="420" y="2154"/>
                  <a:pt x="396" y="2125"/>
                  <a:pt x="396" y="2114"/>
                </a:cubicBezTo>
                <a:cubicBezTo>
                  <a:pt x="396" y="2092"/>
                  <a:pt x="572" y="1770"/>
                  <a:pt x="673" y="1610"/>
                </a:cubicBezTo>
                <a:cubicBezTo>
                  <a:pt x="723" y="1530"/>
                  <a:pt x="908" y="1357"/>
                  <a:pt x="1134" y="1183"/>
                </a:cubicBezTo>
                <a:cubicBezTo>
                  <a:pt x="1356" y="1010"/>
                  <a:pt x="1907" y="639"/>
                  <a:pt x="1940" y="639"/>
                </a:cubicBezTo>
                <a:cubicBezTo>
                  <a:pt x="1958" y="639"/>
                  <a:pt x="2012" y="653"/>
                  <a:pt x="2060" y="671"/>
                </a:cubicBezTo>
                <a:cubicBezTo>
                  <a:pt x="2108" y="688"/>
                  <a:pt x="2163" y="703"/>
                  <a:pt x="2180" y="701"/>
                </a:cubicBezTo>
                <a:cubicBezTo>
                  <a:pt x="2224" y="701"/>
                  <a:pt x="2387" y="586"/>
                  <a:pt x="2395" y="551"/>
                </a:cubicBezTo>
                <a:cubicBezTo>
                  <a:pt x="2403" y="511"/>
                  <a:pt x="2374" y="498"/>
                  <a:pt x="2241" y="485"/>
                </a:cubicBezTo>
                <a:cubicBezTo>
                  <a:pt x="2123" y="474"/>
                  <a:pt x="2099" y="456"/>
                  <a:pt x="2148" y="415"/>
                </a:cubicBezTo>
                <a:cubicBezTo>
                  <a:pt x="2161" y="404"/>
                  <a:pt x="2187" y="348"/>
                  <a:pt x="2204" y="288"/>
                </a:cubicBezTo>
                <a:cubicBezTo>
                  <a:pt x="2236" y="183"/>
                  <a:pt x="2236" y="181"/>
                  <a:pt x="2368" y="96"/>
                </a:cubicBezTo>
                <a:cubicBezTo>
                  <a:pt x="2438" y="48"/>
                  <a:pt x="2508" y="7"/>
                  <a:pt x="2523" y="4"/>
                </a:cubicBezTo>
                <a:cubicBezTo>
                  <a:pt x="2537" y="0"/>
                  <a:pt x="2574" y="20"/>
                  <a:pt x="2604" y="45"/>
                </a:cubicBezTo>
                <a:lnTo>
                  <a:pt x="2660" y="92"/>
                </a:lnTo>
                <a:lnTo>
                  <a:pt x="2632" y="200"/>
                </a:lnTo>
                <a:cubicBezTo>
                  <a:pt x="2584" y="388"/>
                  <a:pt x="2576" y="380"/>
                  <a:pt x="2868" y="431"/>
                </a:cubicBezTo>
                <a:cubicBezTo>
                  <a:pt x="2972" y="448"/>
                  <a:pt x="3068" y="471"/>
                  <a:pt x="3080" y="480"/>
                </a:cubicBezTo>
                <a:cubicBezTo>
                  <a:pt x="3132" y="525"/>
                  <a:pt x="3080" y="639"/>
                  <a:pt x="3006" y="639"/>
                </a:cubicBezTo>
                <a:cubicBezTo>
                  <a:pt x="2950" y="639"/>
                  <a:pt x="2929" y="656"/>
                  <a:pt x="2844" y="772"/>
                </a:cubicBezTo>
                <a:cubicBezTo>
                  <a:pt x="2780" y="860"/>
                  <a:pt x="2774" y="866"/>
                  <a:pt x="2723" y="858"/>
                </a:cubicBezTo>
                <a:cubicBezTo>
                  <a:pt x="2678" y="850"/>
                  <a:pt x="2657" y="858"/>
                  <a:pt x="2590" y="912"/>
                </a:cubicBezTo>
                <a:cubicBezTo>
                  <a:pt x="2507" y="978"/>
                  <a:pt x="2500" y="989"/>
                  <a:pt x="2484" y="1095"/>
                </a:cubicBezTo>
                <a:cubicBezTo>
                  <a:pt x="2464" y="1223"/>
                  <a:pt x="2473" y="1215"/>
                  <a:pt x="2328" y="1204"/>
                </a:cubicBezTo>
                <a:cubicBezTo>
                  <a:pt x="2166" y="1192"/>
                  <a:pt x="2150" y="1204"/>
                  <a:pt x="2166" y="1325"/>
                </a:cubicBezTo>
                <a:cubicBezTo>
                  <a:pt x="2172" y="1368"/>
                  <a:pt x="2185" y="1416"/>
                  <a:pt x="2195" y="1429"/>
                </a:cubicBezTo>
                <a:cubicBezTo>
                  <a:pt x="2206" y="1445"/>
                  <a:pt x="2272" y="1463"/>
                  <a:pt x="2371" y="1477"/>
                </a:cubicBezTo>
                <a:cubicBezTo>
                  <a:pt x="2457" y="1490"/>
                  <a:pt x="2536" y="1506"/>
                  <a:pt x="2542" y="1514"/>
                </a:cubicBezTo>
                <a:cubicBezTo>
                  <a:pt x="2550" y="1522"/>
                  <a:pt x="2571" y="1584"/>
                  <a:pt x="2588" y="1655"/>
                </a:cubicBezTo>
                <a:lnTo>
                  <a:pt x="2620" y="1781"/>
                </a:lnTo>
                <a:lnTo>
                  <a:pt x="2550" y="1885"/>
                </a:lnTo>
                <a:cubicBezTo>
                  <a:pt x="2462" y="2012"/>
                  <a:pt x="2470" y="2031"/>
                  <a:pt x="2611" y="2031"/>
                </a:cubicBezTo>
                <a:cubicBezTo>
                  <a:pt x="2697" y="2031"/>
                  <a:pt x="2720" y="2023"/>
                  <a:pt x="2792" y="1975"/>
                </a:cubicBezTo>
                <a:cubicBezTo>
                  <a:pt x="2884" y="1912"/>
                  <a:pt x="2894" y="1911"/>
                  <a:pt x="3020" y="1936"/>
                </a:cubicBezTo>
                <a:cubicBezTo>
                  <a:pt x="3099" y="1952"/>
                  <a:pt x="3120" y="1951"/>
                  <a:pt x="3206" y="1920"/>
                </a:cubicBezTo>
                <a:cubicBezTo>
                  <a:pt x="3334" y="1876"/>
                  <a:pt x="3374" y="1877"/>
                  <a:pt x="3427" y="1932"/>
                </a:cubicBezTo>
                <a:lnTo>
                  <a:pt x="3472" y="1978"/>
                </a:lnTo>
                <a:lnTo>
                  <a:pt x="3232" y="2234"/>
                </a:lnTo>
                <a:lnTo>
                  <a:pt x="3294" y="2487"/>
                </a:lnTo>
                <a:cubicBezTo>
                  <a:pt x="3329" y="2626"/>
                  <a:pt x="3355" y="2749"/>
                  <a:pt x="3350" y="2760"/>
                </a:cubicBezTo>
                <a:cubicBezTo>
                  <a:pt x="3344" y="2776"/>
                  <a:pt x="3308" y="2783"/>
                  <a:pt x="3228" y="2783"/>
                </a:cubicBezTo>
                <a:lnTo>
                  <a:pt x="3116" y="2783"/>
                </a:lnTo>
                <a:lnTo>
                  <a:pt x="3116" y="2855"/>
                </a:lnTo>
                <a:cubicBezTo>
                  <a:pt x="3116" y="2896"/>
                  <a:pt x="3099" y="2968"/>
                  <a:pt x="3076" y="3023"/>
                </a:cubicBezTo>
                <a:cubicBezTo>
                  <a:pt x="3054" y="3074"/>
                  <a:pt x="3036" y="3141"/>
                  <a:pt x="3036" y="3170"/>
                </a:cubicBezTo>
                <a:cubicBezTo>
                  <a:pt x="3036" y="3199"/>
                  <a:pt x="3027" y="3258"/>
                  <a:pt x="3016" y="3303"/>
                </a:cubicBezTo>
                <a:lnTo>
                  <a:pt x="2995" y="3383"/>
                </a:lnTo>
                <a:lnTo>
                  <a:pt x="2883" y="3391"/>
                </a:lnTo>
                <a:cubicBezTo>
                  <a:pt x="2784" y="3397"/>
                  <a:pt x="2763" y="3405"/>
                  <a:pt x="2710" y="3450"/>
                </a:cubicBezTo>
                <a:cubicBezTo>
                  <a:pt x="2678" y="3479"/>
                  <a:pt x="2643" y="3503"/>
                  <a:pt x="2632" y="3503"/>
                </a:cubicBezTo>
                <a:cubicBezTo>
                  <a:pt x="2622" y="3501"/>
                  <a:pt x="2585" y="3452"/>
                  <a:pt x="2552" y="3391"/>
                </a:cubicBezTo>
                <a:cubicBezTo>
                  <a:pt x="2484" y="3263"/>
                  <a:pt x="2481" y="3263"/>
                  <a:pt x="2310" y="3303"/>
                </a:cubicBezTo>
                <a:cubicBezTo>
                  <a:pt x="2171" y="3335"/>
                  <a:pt x="2163" y="3338"/>
                  <a:pt x="2144" y="3381"/>
                </a:cubicBezTo>
                <a:cubicBezTo>
                  <a:pt x="2132" y="3408"/>
                  <a:pt x="2108" y="3423"/>
                  <a:pt x="2065" y="3429"/>
                </a:cubicBezTo>
                <a:cubicBezTo>
                  <a:pt x="2011" y="3439"/>
                  <a:pt x="1998" y="3452"/>
                  <a:pt x="1942" y="3544"/>
                </a:cubicBezTo>
                <a:cubicBezTo>
                  <a:pt x="1908" y="3602"/>
                  <a:pt x="1841" y="3682"/>
                  <a:pt x="1795" y="3722"/>
                </a:cubicBezTo>
                <a:cubicBezTo>
                  <a:pt x="1664" y="3834"/>
                  <a:pt x="1628" y="3893"/>
                  <a:pt x="1628" y="4002"/>
                </a:cubicBezTo>
                <a:cubicBezTo>
                  <a:pt x="1628" y="4111"/>
                  <a:pt x="1601" y="4136"/>
                  <a:pt x="1467" y="4152"/>
                </a:cubicBezTo>
                <a:cubicBezTo>
                  <a:pt x="1400" y="4160"/>
                  <a:pt x="1369" y="4173"/>
                  <a:pt x="1318" y="4221"/>
                </a:cubicBezTo>
                <a:cubicBezTo>
                  <a:pt x="1262" y="4271"/>
                  <a:pt x="1052" y="4365"/>
                  <a:pt x="996" y="4365"/>
                </a:cubicBezTo>
                <a:cubicBezTo>
                  <a:pt x="988" y="4365"/>
                  <a:pt x="945" y="4335"/>
                  <a:pt x="904" y="42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1" name="Ямало-Ненецкий автономный округ"/>
          <p:cNvSpPr>
            <a:spLocks/>
          </p:cNvSpPr>
          <p:nvPr/>
        </p:nvSpPr>
        <p:spPr bwMode="auto">
          <a:xfrm>
            <a:off x="3100141" y="2436574"/>
            <a:ext cx="1124342" cy="1023632"/>
          </a:xfrm>
          <a:custGeom>
            <a:avLst/>
            <a:gdLst/>
            <a:ahLst/>
            <a:cxnLst>
              <a:cxn ang="0">
                <a:pos x="2952" y="4048"/>
              </a:cxn>
              <a:cxn ang="0">
                <a:pos x="2578" y="3920"/>
              </a:cxn>
              <a:cxn ang="0">
                <a:pos x="2208" y="4000"/>
              </a:cxn>
              <a:cxn ang="0">
                <a:pos x="1848" y="3736"/>
              </a:cxn>
              <a:cxn ang="0">
                <a:pos x="1383" y="3535"/>
              </a:cxn>
              <a:cxn ang="0">
                <a:pos x="1221" y="3403"/>
              </a:cxn>
              <a:cxn ang="0">
                <a:pos x="1079" y="3064"/>
              </a:cxn>
              <a:cxn ang="0">
                <a:pos x="840" y="3023"/>
              </a:cxn>
              <a:cxn ang="0">
                <a:pos x="674" y="3015"/>
              </a:cxn>
              <a:cxn ang="0">
                <a:pos x="253" y="2735"/>
              </a:cxn>
              <a:cxn ang="0">
                <a:pos x="50" y="2493"/>
              </a:cxn>
              <a:cxn ang="0">
                <a:pos x="90" y="2178"/>
              </a:cxn>
              <a:cxn ang="0">
                <a:pos x="264" y="2087"/>
              </a:cxn>
              <a:cxn ang="0">
                <a:pos x="789" y="1843"/>
              </a:cxn>
              <a:cxn ang="0">
                <a:pos x="920" y="1583"/>
              </a:cxn>
              <a:cxn ang="0">
                <a:pos x="970" y="1349"/>
              </a:cxn>
              <a:cxn ang="0">
                <a:pos x="927" y="1120"/>
              </a:cxn>
              <a:cxn ang="0">
                <a:pos x="1292" y="1600"/>
              </a:cxn>
              <a:cxn ang="0">
                <a:pos x="1410" y="1338"/>
              </a:cxn>
              <a:cxn ang="0">
                <a:pos x="1348" y="1066"/>
              </a:cxn>
              <a:cxn ang="0">
                <a:pos x="1325" y="968"/>
              </a:cxn>
              <a:cxn ang="0">
                <a:pos x="1455" y="623"/>
              </a:cxn>
              <a:cxn ang="0">
                <a:pos x="1840" y="167"/>
              </a:cxn>
              <a:cxn ang="0">
                <a:pos x="2221" y="80"/>
              </a:cxn>
              <a:cxn ang="0">
                <a:pos x="2103" y="394"/>
              </a:cxn>
              <a:cxn ang="0">
                <a:pos x="2018" y="691"/>
              </a:cxn>
              <a:cxn ang="0">
                <a:pos x="1960" y="1067"/>
              </a:cxn>
              <a:cxn ang="0">
                <a:pos x="1848" y="1463"/>
              </a:cxn>
              <a:cxn ang="0">
                <a:pos x="1930" y="1690"/>
              </a:cxn>
              <a:cxn ang="0">
                <a:pos x="1784" y="1936"/>
              </a:cxn>
              <a:cxn ang="0">
                <a:pos x="1503" y="2176"/>
              </a:cxn>
              <a:cxn ang="0">
                <a:pos x="1213" y="2283"/>
              </a:cxn>
              <a:cxn ang="0">
                <a:pos x="1885" y="2282"/>
              </a:cxn>
              <a:cxn ang="0">
                <a:pos x="2136" y="2079"/>
              </a:cxn>
              <a:cxn ang="0">
                <a:pos x="2244" y="1655"/>
              </a:cxn>
              <a:cxn ang="0">
                <a:pos x="2501" y="1984"/>
              </a:cxn>
              <a:cxn ang="0">
                <a:pos x="2652" y="1919"/>
              </a:cxn>
              <a:cxn ang="0">
                <a:pos x="2616" y="1655"/>
              </a:cxn>
              <a:cxn ang="0">
                <a:pos x="2274" y="1448"/>
              </a:cxn>
              <a:cxn ang="0">
                <a:pos x="2216" y="1112"/>
              </a:cxn>
              <a:cxn ang="0">
                <a:pos x="2258" y="792"/>
              </a:cxn>
              <a:cxn ang="0">
                <a:pos x="2517" y="365"/>
              </a:cxn>
              <a:cxn ang="0">
                <a:pos x="2408" y="703"/>
              </a:cxn>
              <a:cxn ang="0">
                <a:pos x="2856" y="834"/>
              </a:cxn>
              <a:cxn ang="0">
                <a:pos x="2648" y="555"/>
              </a:cxn>
              <a:cxn ang="0">
                <a:pos x="2842" y="559"/>
              </a:cxn>
              <a:cxn ang="0">
                <a:pos x="2808" y="327"/>
              </a:cxn>
              <a:cxn ang="0">
                <a:pos x="2888" y="437"/>
              </a:cxn>
              <a:cxn ang="0">
                <a:pos x="3053" y="610"/>
              </a:cxn>
              <a:cxn ang="0">
                <a:pos x="2904" y="778"/>
              </a:cxn>
              <a:cxn ang="0">
                <a:pos x="3031" y="1090"/>
              </a:cxn>
              <a:cxn ang="0">
                <a:pos x="2786" y="1339"/>
              </a:cxn>
              <a:cxn ang="0">
                <a:pos x="3052" y="1621"/>
              </a:cxn>
              <a:cxn ang="0">
                <a:pos x="3184" y="1741"/>
              </a:cxn>
              <a:cxn ang="0">
                <a:pos x="3144" y="2015"/>
              </a:cxn>
              <a:cxn ang="0">
                <a:pos x="3082" y="2298"/>
              </a:cxn>
              <a:cxn ang="0">
                <a:pos x="3205" y="2752"/>
              </a:cxn>
              <a:cxn ang="0">
                <a:pos x="3336" y="3138"/>
              </a:cxn>
              <a:cxn ang="0">
                <a:pos x="3544" y="3495"/>
              </a:cxn>
              <a:cxn ang="0">
                <a:pos x="3412" y="3795"/>
              </a:cxn>
              <a:cxn ang="0">
                <a:pos x="3464" y="3986"/>
              </a:cxn>
              <a:cxn ang="0">
                <a:pos x="3141" y="4120"/>
              </a:cxn>
            </a:cxnLst>
            <a:rect l="0" t="0" r="r" b="b"/>
            <a:pathLst>
              <a:path w="3544" h="4192">
                <a:moveTo>
                  <a:pt x="3141" y="4120"/>
                </a:moveTo>
                <a:cubicBezTo>
                  <a:pt x="3050" y="4066"/>
                  <a:pt x="3000" y="4048"/>
                  <a:pt x="2952" y="4048"/>
                </a:cubicBezTo>
                <a:cubicBezTo>
                  <a:pt x="2895" y="4048"/>
                  <a:pt x="2879" y="4039"/>
                  <a:pt x="2805" y="3959"/>
                </a:cubicBezTo>
                <a:cubicBezTo>
                  <a:pt x="2685" y="3829"/>
                  <a:pt x="2685" y="3829"/>
                  <a:pt x="2578" y="3920"/>
                </a:cubicBezTo>
                <a:lnTo>
                  <a:pt x="2485" y="4000"/>
                </a:lnTo>
                <a:lnTo>
                  <a:pt x="2208" y="4000"/>
                </a:lnTo>
                <a:lnTo>
                  <a:pt x="1994" y="3763"/>
                </a:lnTo>
                <a:lnTo>
                  <a:pt x="1848" y="3736"/>
                </a:lnTo>
                <a:cubicBezTo>
                  <a:pt x="1714" y="3709"/>
                  <a:pt x="1693" y="3699"/>
                  <a:pt x="1594" y="3621"/>
                </a:cubicBezTo>
                <a:cubicBezTo>
                  <a:pt x="1488" y="3539"/>
                  <a:pt x="1480" y="3536"/>
                  <a:pt x="1383" y="3535"/>
                </a:cubicBezTo>
                <a:lnTo>
                  <a:pt x="1282" y="3535"/>
                </a:lnTo>
                <a:lnTo>
                  <a:pt x="1221" y="3403"/>
                </a:lnTo>
                <a:cubicBezTo>
                  <a:pt x="1183" y="3317"/>
                  <a:pt x="1162" y="3248"/>
                  <a:pt x="1162" y="3205"/>
                </a:cubicBezTo>
                <a:cubicBezTo>
                  <a:pt x="1162" y="3144"/>
                  <a:pt x="1154" y="3131"/>
                  <a:pt x="1079" y="3064"/>
                </a:cubicBezTo>
                <a:cubicBezTo>
                  <a:pt x="1032" y="3024"/>
                  <a:pt x="983" y="2992"/>
                  <a:pt x="968" y="2992"/>
                </a:cubicBezTo>
                <a:cubicBezTo>
                  <a:pt x="952" y="2992"/>
                  <a:pt x="896" y="3005"/>
                  <a:pt x="840" y="3023"/>
                </a:cubicBezTo>
                <a:lnTo>
                  <a:pt x="741" y="3055"/>
                </a:lnTo>
                <a:lnTo>
                  <a:pt x="674" y="3015"/>
                </a:lnTo>
                <a:cubicBezTo>
                  <a:pt x="613" y="2979"/>
                  <a:pt x="607" y="2970"/>
                  <a:pt x="607" y="2909"/>
                </a:cubicBezTo>
                <a:cubicBezTo>
                  <a:pt x="607" y="2807"/>
                  <a:pt x="525" y="2767"/>
                  <a:pt x="253" y="2735"/>
                </a:cubicBezTo>
                <a:cubicBezTo>
                  <a:pt x="90" y="2715"/>
                  <a:pt x="88" y="2715"/>
                  <a:pt x="50" y="2658"/>
                </a:cubicBezTo>
                <a:cubicBezTo>
                  <a:pt x="0" y="2586"/>
                  <a:pt x="0" y="2579"/>
                  <a:pt x="50" y="2493"/>
                </a:cubicBezTo>
                <a:cubicBezTo>
                  <a:pt x="82" y="2435"/>
                  <a:pt x="90" y="2402"/>
                  <a:pt x="90" y="2301"/>
                </a:cubicBezTo>
                <a:lnTo>
                  <a:pt x="90" y="2178"/>
                </a:lnTo>
                <a:lnTo>
                  <a:pt x="138" y="2168"/>
                </a:lnTo>
                <a:cubicBezTo>
                  <a:pt x="164" y="2162"/>
                  <a:pt x="221" y="2125"/>
                  <a:pt x="264" y="2087"/>
                </a:cubicBezTo>
                <a:cubicBezTo>
                  <a:pt x="338" y="2019"/>
                  <a:pt x="356" y="2013"/>
                  <a:pt x="485" y="1991"/>
                </a:cubicBezTo>
                <a:cubicBezTo>
                  <a:pt x="677" y="1957"/>
                  <a:pt x="663" y="1963"/>
                  <a:pt x="789" y="1843"/>
                </a:cubicBezTo>
                <a:cubicBezTo>
                  <a:pt x="872" y="1763"/>
                  <a:pt x="909" y="1715"/>
                  <a:pt x="924" y="1666"/>
                </a:cubicBezTo>
                <a:cubicBezTo>
                  <a:pt x="941" y="1607"/>
                  <a:pt x="941" y="1594"/>
                  <a:pt x="920" y="1583"/>
                </a:cubicBezTo>
                <a:cubicBezTo>
                  <a:pt x="850" y="1539"/>
                  <a:pt x="850" y="1543"/>
                  <a:pt x="911" y="1453"/>
                </a:cubicBezTo>
                <a:cubicBezTo>
                  <a:pt x="944" y="1407"/>
                  <a:pt x="970" y="1359"/>
                  <a:pt x="970" y="1349"/>
                </a:cubicBezTo>
                <a:cubicBezTo>
                  <a:pt x="970" y="1339"/>
                  <a:pt x="951" y="1293"/>
                  <a:pt x="928" y="1248"/>
                </a:cubicBezTo>
                <a:cubicBezTo>
                  <a:pt x="887" y="1165"/>
                  <a:pt x="887" y="1120"/>
                  <a:pt x="927" y="1120"/>
                </a:cubicBezTo>
                <a:cubicBezTo>
                  <a:pt x="938" y="1120"/>
                  <a:pt x="1018" y="1227"/>
                  <a:pt x="1104" y="1360"/>
                </a:cubicBezTo>
                <a:cubicBezTo>
                  <a:pt x="1216" y="1530"/>
                  <a:pt x="1271" y="1600"/>
                  <a:pt x="1292" y="1600"/>
                </a:cubicBezTo>
                <a:cubicBezTo>
                  <a:pt x="1311" y="1600"/>
                  <a:pt x="1341" y="1571"/>
                  <a:pt x="1372" y="1523"/>
                </a:cubicBezTo>
                <a:cubicBezTo>
                  <a:pt x="1434" y="1424"/>
                  <a:pt x="1442" y="1387"/>
                  <a:pt x="1410" y="1338"/>
                </a:cubicBezTo>
                <a:cubicBezTo>
                  <a:pt x="1389" y="1306"/>
                  <a:pt x="1386" y="1279"/>
                  <a:pt x="1396" y="1207"/>
                </a:cubicBezTo>
                <a:cubicBezTo>
                  <a:pt x="1407" y="1115"/>
                  <a:pt x="1407" y="1115"/>
                  <a:pt x="1348" y="1066"/>
                </a:cubicBezTo>
                <a:lnTo>
                  <a:pt x="1287" y="1016"/>
                </a:lnTo>
                <a:lnTo>
                  <a:pt x="1325" y="968"/>
                </a:lnTo>
                <a:cubicBezTo>
                  <a:pt x="1344" y="943"/>
                  <a:pt x="1389" y="864"/>
                  <a:pt x="1421" y="794"/>
                </a:cubicBezTo>
                <a:cubicBezTo>
                  <a:pt x="1477" y="671"/>
                  <a:pt x="1479" y="664"/>
                  <a:pt x="1455" y="623"/>
                </a:cubicBezTo>
                <a:cubicBezTo>
                  <a:pt x="1412" y="549"/>
                  <a:pt x="1436" y="509"/>
                  <a:pt x="1584" y="416"/>
                </a:cubicBezTo>
                <a:cubicBezTo>
                  <a:pt x="1704" y="341"/>
                  <a:pt x="1732" y="314"/>
                  <a:pt x="1840" y="167"/>
                </a:cubicBezTo>
                <a:cubicBezTo>
                  <a:pt x="1919" y="59"/>
                  <a:pt x="1973" y="0"/>
                  <a:pt x="1992" y="0"/>
                </a:cubicBezTo>
                <a:cubicBezTo>
                  <a:pt x="2023" y="0"/>
                  <a:pt x="2200" y="61"/>
                  <a:pt x="2221" y="80"/>
                </a:cubicBezTo>
                <a:cubicBezTo>
                  <a:pt x="2229" y="87"/>
                  <a:pt x="2229" y="128"/>
                  <a:pt x="2223" y="175"/>
                </a:cubicBezTo>
                <a:cubicBezTo>
                  <a:pt x="2213" y="245"/>
                  <a:pt x="2196" y="277"/>
                  <a:pt x="2103" y="394"/>
                </a:cubicBezTo>
                <a:cubicBezTo>
                  <a:pt x="2042" y="471"/>
                  <a:pt x="1992" y="546"/>
                  <a:pt x="1992" y="565"/>
                </a:cubicBezTo>
                <a:cubicBezTo>
                  <a:pt x="1992" y="583"/>
                  <a:pt x="2004" y="640"/>
                  <a:pt x="2018" y="691"/>
                </a:cubicBezTo>
                <a:cubicBezTo>
                  <a:pt x="2044" y="783"/>
                  <a:pt x="2044" y="786"/>
                  <a:pt x="2002" y="911"/>
                </a:cubicBezTo>
                <a:cubicBezTo>
                  <a:pt x="1980" y="981"/>
                  <a:pt x="1960" y="1051"/>
                  <a:pt x="1960" y="1067"/>
                </a:cubicBezTo>
                <a:cubicBezTo>
                  <a:pt x="1960" y="1083"/>
                  <a:pt x="1935" y="1173"/>
                  <a:pt x="1904" y="1264"/>
                </a:cubicBezTo>
                <a:cubicBezTo>
                  <a:pt x="1874" y="1355"/>
                  <a:pt x="1848" y="1445"/>
                  <a:pt x="1848" y="1463"/>
                </a:cubicBezTo>
                <a:cubicBezTo>
                  <a:pt x="1848" y="1480"/>
                  <a:pt x="1868" y="1539"/>
                  <a:pt x="1890" y="1592"/>
                </a:cubicBezTo>
                <a:lnTo>
                  <a:pt x="1930" y="1690"/>
                </a:lnTo>
                <a:lnTo>
                  <a:pt x="1864" y="1813"/>
                </a:lnTo>
                <a:cubicBezTo>
                  <a:pt x="1828" y="1880"/>
                  <a:pt x="1792" y="1936"/>
                  <a:pt x="1784" y="1936"/>
                </a:cubicBezTo>
                <a:cubicBezTo>
                  <a:pt x="1776" y="1936"/>
                  <a:pt x="1727" y="1989"/>
                  <a:pt x="1672" y="2056"/>
                </a:cubicBezTo>
                <a:cubicBezTo>
                  <a:pt x="1578" y="2173"/>
                  <a:pt x="1575" y="2176"/>
                  <a:pt x="1503" y="2176"/>
                </a:cubicBezTo>
                <a:cubicBezTo>
                  <a:pt x="1464" y="2176"/>
                  <a:pt x="1381" y="2160"/>
                  <a:pt x="1322" y="2143"/>
                </a:cubicBezTo>
                <a:cubicBezTo>
                  <a:pt x="1098" y="2074"/>
                  <a:pt x="1058" y="2125"/>
                  <a:pt x="1213" y="2283"/>
                </a:cubicBezTo>
                <a:cubicBezTo>
                  <a:pt x="1324" y="2397"/>
                  <a:pt x="1442" y="2463"/>
                  <a:pt x="1533" y="2464"/>
                </a:cubicBezTo>
                <a:cubicBezTo>
                  <a:pt x="1629" y="2464"/>
                  <a:pt x="1815" y="2370"/>
                  <a:pt x="1885" y="2282"/>
                </a:cubicBezTo>
                <a:cubicBezTo>
                  <a:pt x="1919" y="2240"/>
                  <a:pt x="1989" y="2178"/>
                  <a:pt x="2042" y="2143"/>
                </a:cubicBezTo>
                <a:lnTo>
                  <a:pt x="2136" y="2079"/>
                </a:lnTo>
                <a:lnTo>
                  <a:pt x="2136" y="1896"/>
                </a:lnTo>
                <a:cubicBezTo>
                  <a:pt x="2136" y="1691"/>
                  <a:pt x="2144" y="1672"/>
                  <a:pt x="2244" y="1655"/>
                </a:cubicBezTo>
                <a:cubicBezTo>
                  <a:pt x="2335" y="1637"/>
                  <a:pt x="2378" y="1671"/>
                  <a:pt x="2405" y="1776"/>
                </a:cubicBezTo>
                <a:cubicBezTo>
                  <a:pt x="2458" y="1991"/>
                  <a:pt x="2455" y="1984"/>
                  <a:pt x="2501" y="1984"/>
                </a:cubicBezTo>
                <a:cubicBezTo>
                  <a:pt x="2525" y="1984"/>
                  <a:pt x="2568" y="1968"/>
                  <a:pt x="2599" y="1951"/>
                </a:cubicBezTo>
                <a:lnTo>
                  <a:pt x="2652" y="1919"/>
                </a:lnTo>
                <a:lnTo>
                  <a:pt x="2640" y="1803"/>
                </a:lnTo>
                <a:cubicBezTo>
                  <a:pt x="2634" y="1739"/>
                  <a:pt x="2623" y="1672"/>
                  <a:pt x="2616" y="1655"/>
                </a:cubicBezTo>
                <a:cubicBezTo>
                  <a:pt x="2608" y="1635"/>
                  <a:pt x="2554" y="1586"/>
                  <a:pt x="2495" y="1543"/>
                </a:cubicBezTo>
                <a:cubicBezTo>
                  <a:pt x="2404" y="1477"/>
                  <a:pt x="2368" y="1463"/>
                  <a:pt x="2274" y="1448"/>
                </a:cubicBezTo>
                <a:cubicBezTo>
                  <a:pt x="2175" y="1434"/>
                  <a:pt x="2160" y="1427"/>
                  <a:pt x="2151" y="1392"/>
                </a:cubicBezTo>
                <a:cubicBezTo>
                  <a:pt x="2124" y="1291"/>
                  <a:pt x="2135" y="1240"/>
                  <a:pt x="2216" y="1112"/>
                </a:cubicBezTo>
                <a:cubicBezTo>
                  <a:pt x="2261" y="1042"/>
                  <a:pt x="2296" y="978"/>
                  <a:pt x="2296" y="968"/>
                </a:cubicBezTo>
                <a:cubicBezTo>
                  <a:pt x="2296" y="959"/>
                  <a:pt x="2279" y="880"/>
                  <a:pt x="2258" y="792"/>
                </a:cubicBezTo>
                <a:cubicBezTo>
                  <a:pt x="2213" y="613"/>
                  <a:pt x="2218" y="592"/>
                  <a:pt x="2316" y="503"/>
                </a:cubicBezTo>
                <a:cubicBezTo>
                  <a:pt x="2397" y="426"/>
                  <a:pt x="2512" y="349"/>
                  <a:pt x="2517" y="365"/>
                </a:cubicBezTo>
                <a:cubicBezTo>
                  <a:pt x="2520" y="375"/>
                  <a:pt x="2496" y="448"/>
                  <a:pt x="2466" y="533"/>
                </a:cubicBezTo>
                <a:cubicBezTo>
                  <a:pt x="2434" y="616"/>
                  <a:pt x="2408" y="693"/>
                  <a:pt x="2408" y="703"/>
                </a:cubicBezTo>
                <a:cubicBezTo>
                  <a:pt x="2408" y="738"/>
                  <a:pt x="2714" y="912"/>
                  <a:pt x="2778" y="912"/>
                </a:cubicBezTo>
                <a:cubicBezTo>
                  <a:pt x="2815" y="912"/>
                  <a:pt x="2855" y="871"/>
                  <a:pt x="2856" y="834"/>
                </a:cubicBezTo>
                <a:cubicBezTo>
                  <a:pt x="2856" y="823"/>
                  <a:pt x="2810" y="760"/>
                  <a:pt x="2752" y="696"/>
                </a:cubicBezTo>
                <a:cubicBezTo>
                  <a:pt x="2695" y="632"/>
                  <a:pt x="2648" y="568"/>
                  <a:pt x="2648" y="555"/>
                </a:cubicBezTo>
                <a:cubicBezTo>
                  <a:pt x="2648" y="512"/>
                  <a:pt x="2680" y="506"/>
                  <a:pt x="2719" y="543"/>
                </a:cubicBezTo>
                <a:cubicBezTo>
                  <a:pt x="2759" y="579"/>
                  <a:pt x="2794" y="584"/>
                  <a:pt x="2842" y="559"/>
                </a:cubicBezTo>
                <a:cubicBezTo>
                  <a:pt x="2884" y="538"/>
                  <a:pt x="2880" y="507"/>
                  <a:pt x="2831" y="423"/>
                </a:cubicBezTo>
                <a:cubicBezTo>
                  <a:pt x="2797" y="365"/>
                  <a:pt x="2792" y="347"/>
                  <a:pt x="2808" y="327"/>
                </a:cubicBezTo>
                <a:cubicBezTo>
                  <a:pt x="2856" y="271"/>
                  <a:pt x="2924" y="322"/>
                  <a:pt x="2884" y="386"/>
                </a:cubicBezTo>
                <a:cubicBezTo>
                  <a:pt x="2868" y="411"/>
                  <a:pt x="2869" y="421"/>
                  <a:pt x="2888" y="437"/>
                </a:cubicBezTo>
                <a:cubicBezTo>
                  <a:pt x="2903" y="447"/>
                  <a:pt x="2946" y="490"/>
                  <a:pt x="2984" y="533"/>
                </a:cubicBezTo>
                <a:lnTo>
                  <a:pt x="3053" y="610"/>
                </a:lnTo>
                <a:lnTo>
                  <a:pt x="2980" y="685"/>
                </a:lnTo>
                <a:cubicBezTo>
                  <a:pt x="2938" y="727"/>
                  <a:pt x="2904" y="768"/>
                  <a:pt x="2904" y="778"/>
                </a:cubicBezTo>
                <a:cubicBezTo>
                  <a:pt x="2904" y="789"/>
                  <a:pt x="2936" y="832"/>
                  <a:pt x="2976" y="877"/>
                </a:cubicBezTo>
                <a:cubicBezTo>
                  <a:pt x="3053" y="960"/>
                  <a:pt x="3060" y="991"/>
                  <a:pt x="3031" y="1090"/>
                </a:cubicBezTo>
                <a:cubicBezTo>
                  <a:pt x="3016" y="1136"/>
                  <a:pt x="2986" y="1171"/>
                  <a:pt x="2903" y="1235"/>
                </a:cubicBezTo>
                <a:cubicBezTo>
                  <a:pt x="2844" y="1282"/>
                  <a:pt x="2791" y="1328"/>
                  <a:pt x="2786" y="1339"/>
                </a:cubicBezTo>
                <a:cubicBezTo>
                  <a:pt x="2778" y="1357"/>
                  <a:pt x="2850" y="1472"/>
                  <a:pt x="2940" y="1584"/>
                </a:cubicBezTo>
                <a:cubicBezTo>
                  <a:pt x="2983" y="1639"/>
                  <a:pt x="2984" y="1639"/>
                  <a:pt x="3052" y="1621"/>
                </a:cubicBezTo>
                <a:cubicBezTo>
                  <a:pt x="3090" y="1610"/>
                  <a:pt x="3125" y="1607"/>
                  <a:pt x="3132" y="1613"/>
                </a:cubicBezTo>
                <a:cubicBezTo>
                  <a:pt x="3138" y="1619"/>
                  <a:pt x="3162" y="1677"/>
                  <a:pt x="3184" y="1741"/>
                </a:cubicBezTo>
                <a:lnTo>
                  <a:pt x="3224" y="1856"/>
                </a:lnTo>
                <a:lnTo>
                  <a:pt x="3144" y="2015"/>
                </a:lnTo>
                <a:lnTo>
                  <a:pt x="3064" y="2171"/>
                </a:lnTo>
                <a:lnTo>
                  <a:pt x="3082" y="2298"/>
                </a:lnTo>
                <a:cubicBezTo>
                  <a:pt x="3095" y="2384"/>
                  <a:pt x="3116" y="2451"/>
                  <a:pt x="3149" y="2512"/>
                </a:cubicBezTo>
                <a:cubicBezTo>
                  <a:pt x="3192" y="2589"/>
                  <a:pt x="3199" y="2619"/>
                  <a:pt x="3205" y="2752"/>
                </a:cubicBezTo>
                <a:cubicBezTo>
                  <a:pt x="3213" y="2917"/>
                  <a:pt x="3226" y="2960"/>
                  <a:pt x="3269" y="2960"/>
                </a:cubicBezTo>
                <a:cubicBezTo>
                  <a:pt x="3324" y="2960"/>
                  <a:pt x="3336" y="2994"/>
                  <a:pt x="3336" y="3138"/>
                </a:cubicBezTo>
                <a:cubicBezTo>
                  <a:pt x="3336" y="3293"/>
                  <a:pt x="3348" y="3311"/>
                  <a:pt x="3456" y="3336"/>
                </a:cubicBezTo>
                <a:cubicBezTo>
                  <a:pt x="3536" y="3355"/>
                  <a:pt x="3544" y="3371"/>
                  <a:pt x="3544" y="3495"/>
                </a:cubicBezTo>
                <a:cubicBezTo>
                  <a:pt x="3544" y="3605"/>
                  <a:pt x="3541" y="3615"/>
                  <a:pt x="3479" y="3703"/>
                </a:cubicBezTo>
                <a:lnTo>
                  <a:pt x="3412" y="3795"/>
                </a:lnTo>
                <a:lnTo>
                  <a:pt x="3439" y="3879"/>
                </a:lnTo>
                <a:cubicBezTo>
                  <a:pt x="3453" y="3925"/>
                  <a:pt x="3464" y="3973"/>
                  <a:pt x="3464" y="3986"/>
                </a:cubicBezTo>
                <a:cubicBezTo>
                  <a:pt x="3464" y="4015"/>
                  <a:pt x="3308" y="4192"/>
                  <a:pt x="3284" y="4192"/>
                </a:cubicBezTo>
                <a:cubicBezTo>
                  <a:pt x="3272" y="4192"/>
                  <a:pt x="3208" y="4159"/>
                  <a:pt x="3141" y="4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2" name="Ярославская область"/>
          <p:cNvSpPr>
            <a:spLocks/>
          </p:cNvSpPr>
          <p:nvPr/>
        </p:nvSpPr>
        <p:spPr bwMode="auto">
          <a:xfrm>
            <a:off x="1441626" y="2948389"/>
            <a:ext cx="218763" cy="171908"/>
          </a:xfrm>
          <a:custGeom>
            <a:avLst/>
            <a:gdLst/>
            <a:ahLst/>
            <a:cxnLst>
              <a:cxn ang="0">
                <a:pos x="36" y="664"/>
              </a:cxn>
              <a:cxn ang="0">
                <a:pos x="82" y="496"/>
              </a:cxn>
              <a:cxn ang="0">
                <a:pos x="136" y="357"/>
              </a:cxn>
              <a:cxn ang="0">
                <a:pos x="244" y="107"/>
              </a:cxn>
              <a:cxn ang="0">
                <a:pos x="471" y="91"/>
              </a:cxn>
              <a:cxn ang="0">
                <a:pos x="535" y="159"/>
              </a:cxn>
              <a:cxn ang="0">
                <a:pos x="580" y="128"/>
              </a:cxn>
              <a:cxn ang="0">
                <a:pos x="644" y="127"/>
              </a:cxn>
              <a:cxn ang="0">
                <a:pos x="698" y="447"/>
              </a:cxn>
              <a:cxn ang="0">
                <a:pos x="661" y="509"/>
              </a:cxn>
              <a:cxn ang="0">
                <a:pos x="540" y="592"/>
              </a:cxn>
              <a:cxn ang="0">
                <a:pos x="420" y="655"/>
              </a:cxn>
              <a:cxn ang="0">
                <a:pos x="143" y="672"/>
              </a:cxn>
              <a:cxn ang="0">
                <a:pos x="36" y="664"/>
              </a:cxn>
            </a:cxnLst>
            <a:rect l="0" t="0" r="r" b="b"/>
            <a:pathLst>
              <a:path w="698" h="704">
                <a:moveTo>
                  <a:pt x="36" y="664"/>
                </a:moveTo>
                <a:cubicBezTo>
                  <a:pt x="0" y="626"/>
                  <a:pt x="12" y="583"/>
                  <a:pt x="82" y="496"/>
                </a:cubicBezTo>
                <a:cubicBezTo>
                  <a:pt x="154" y="405"/>
                  <a:pt x="157" y="397"/>
                  <a:pt x="136" y="357"/>
                </a:cubicBezTo>
                <a:cubicBezTo>
                  <a:pt x="106" y="301"/>
                  <a:pt x="148" y="203"/>
                  <a:pt x="244" y="107"/>
                </a:cubicBezTo>
                <a:cubicBezTo>
                  <a:pt x="351" y="2"/>
                  <a:pt x="386" y="0"/>
                  <a:pt x="471" y="91"/>
                </a:cubicBezTo>
                <a:lnTo>
                  <a:pt x="535" y="159"/>
                </a:lnTo>
                <a:lnTo>
                  <a:pt x="580" y="128"/>
                </a:lnTo>
                <a:cubicBezTo>
                  <a:pt x="620" y="101"/>
                  <a:pt x="624" y="101"/>
                  <a:pt x="644" y="127"/>
                </a:cubicBezTo>
                <a:cubicBezTo>
                  <a:pt x="663" y="154"/>
                  <a:pt x="698" y="355"/>
                  <a:pt x="698" y="447"/>
                </a:cubicBezTo>
                <a:cubicBezTo>
                  <a:pt x="698" y="488"/>
                  <a:pt x="690" y="503"/>
                  <a:pt x="661" y="509"/>
                </a:cubicBezTo>
                <a:cubicBezTo>
                  <a:pt x="642" y="514"/>
                  <a:pt x="588" y="552"/>
                  <a:pt x="540" y="592"/>
                </a:cubicBezTo>
                <a:cubicBezTo>
                  <a:pt x="472" y="650"/>
                  <a:pt x="445" y="664"/>
                  <a:pt x="420" y="655"/>
                </a:cubicBezTo>
                <a:cubicBezTo>
                  <a:pt x="362" y="635"/>
                  <a:pt x="168" y="648"/>
                  <a:pt x="143" y="672"/>
                </a:cubicBezTo>
                <a:cubicBezTo>
                  <a:pt x="111" y="704"/>
                  <a:pt x="68" y="701"/>
                  <a:pt x="36" y="6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3" name="Республика Крым"/>
          <p:cNvSpPr>
            <a:spLocks/>
          </p:cNvSpPr>
          <p:nvPr/>
        </p:nvSpPr>
        <p:spPr bwMode="auto">
          <a:xfrm>
            <a:off x="215516" y="3545921"/>
            <a:ext cx="228938" cy="242091"/>
          </a:xfrm>
          <a:custGeom>
            <a:avLst/>
            <a:gdLst>
              <a:gd name="T0" fmla="*/ 19 w 91"/>
              <a:gd name="T1" fmla="*/ 0 h 123"/>
              <a:gd name="T2" fmla="*/ 58 w 91"/>
              <a:gd name="T3" fmla="*/ 27 h 123"/>
              <a:gd name="T4" fmla="*/ 68 w 91"/>
              <a:gd name="T5" fmla="*/ 20 h 123"/>
              <a:gd name="T6" fmla="*/ 79 w 91"/>
              <a:gd name="T7" fmla="*/ 30 h 123"/>
              <a:gd name="T8" fmla="*/ 64 w 91"/>
              <a:gd name="T9" fmla="*/ 74 h 123"/>
              <a:gd name="T10" fmla="*/ 91 w 91"/>
              <a:gd name="T11" fmla="*/ 110 h 123"/>
              <a:gd name="T12" fmla="*/ 78 w 91"/>
              <a:gd name="T13" fmla="*/ 123 h 123"/>
              <a:gd name="T14" fmla="*/ 59 w 91"/>
              <a:gd name="T15" fmla="*/ 112 h 123"/>
              <a:gd name="T16" fmla="*/ 30 w 91"/>
              <a:gd name="T17" fmla="*/ 76 h 123"/>
              <a:gd name="T18" fmla="*/ 4 w 91"/>
              <a:gd name="T19" fmla="*/ 77 h 123"/>
              <a:gd name="T20" fmla="*/ 0 w 91"/>
              <a:gd name="T21" fmla="*/ 56 h 123"/>
              <a:gd name="T22" fmla="*/ 15 w 91"/>
              <a:gd name="T23" fmla="*/ 40 h 123"/>
              <a:gd name="T24" fmla="*/ 13 w 91"/>
              <a:gd name="T25" fmla="*/ 8 h 123"/>
              <a:gd name="T26" fmla="*/ 19 w 91"/>
              <a:gd name="T2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" h="123">
                <a:moveTo>
                  <a:pt x="19" y="0"/>
                </a:moveTo>
                <a:lnTo>
                  <a:pt x="58" y="27"/>
                </a:lnTo>
                <a:lnTo>
                  <a:pt x="68" y="20"/>
                </a:lnTo>
                <a:lnTo>
                  <a:pt x="79" y="30"/>
                </a:lnTo>
                <a:lnTo>
                  <a:pt x="64" y="74"/>
                </a:lnTo>
                <a:lnTo>
                  <a:pt x="91" y="110"/>
                </a:lnTo>
                <a:lnTo>
                  <a:pt x="78" y="123"/>
                </a:lnTo>
                <a:lnTo>
                  <a:pt x="59" y="112"/>
                </a:lnTo>
                <a:lnTo>
                  <a:pt x="30" y="76"/>
                </a:lnTo>
                <a:lnTo>
                  <a:pt x="4" y="77"/>
                </a:lnTo>
                <a:lnTo>
                  <a:pt x="0" y="56"/>
                </a:lnTo>
                <a:lnTo>
                  <a:pt x="15" y="40"/>
                </a:lnTo>
                <a:lnTo>
                  <a:pt x="13" y="8"/>
                </a:ln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165100" dist="25400" dir="1200000" sx="109000" sy="109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94" name="TextBox 93"/>
          <p:cNvSpPr txBox="1"/>
          <p:nvPr/>
        </p:nvSpPr>
        <p:spPr>
          <a:xfrm>
            <a:off x="431540" y="223803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cap="all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cap="all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b="1" cap="all" dirty="0">
                <a:latin typeface="Times New Roman" pitchFamily="18" charset="0"/>
                <a:cs typeface="Times New Roman" pitchFamily="18" charset="0"/>
              </a:rPr>
              <a:t> ТерриториальныХ органов фсин России, </a:t>
            </a:r>
            <a:br>
              <a:rPr lang="ru-RU" sz="22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dirty="0">
                <a:latin typeface="Times New Roman" pitchFamily="18" charset="0"/>
                <a:cs typeface="Times New Roman" pitchFamily="18" charset="0"/>
              </a:rPr>
              <a:t>в которых созданы: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57532" y="1001691"/>
            <a:ext cx="5580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82</a:t>
            </a:r>
            <a:r>
              <a:rPr lang="ru-RU" b="1" dirty="0">
                <a:solidFill>
                  <a:srgbClr val="002060"/>
                </a:solidFill>
              </a:rPr>
              <a:t> изолированных участка исправительных учреждений, функционирующих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 исправительные центры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36492" y="928665"/>
            <a:ext cx="2340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29 </a:t>
            </a:r>
            <a:r>
              <a:rPr lang="ru-RU" b="1" dirty="0">
                <a:solidFill>
                  <a:srgbClr val="002060"/>
                </a:solidFill>
              </a:rPr>
              <a:t>исправительных центров</a:t>
            </a:r>
          </a:p>
        </p:txBody>
      </p:sp>
      <p:sp>
        <p:nvSpPr>
          <p:cNvPr id="97" name="Номер слайда 9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4470336" y="4579965"/>
            <a:ext cx="467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количество мест –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8235 человек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-138177" y="4506939"/>
            <a:ext cx="471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Всего – </a:t>
            </a:r>
            <a:r>
              <a:rPr lang="ru-RU" b="1" i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111 ИЦ (УФИЦ)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500"/>
                            </p:stCondLst>
                            <p:childTnLst>
                              <p:par>
                                <p:cTn id="3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500"/>
                            </p:stCondLst>
                            <p:childTnLst>
                              <p:par>
                                <p:cTn id="3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973949"/>
            <a:ext cx="9036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2060"/>
                </a:solidFill>
              </a:rPr>
              <a:t>«Необходимо взвешенно и ответственно подходить к вопросам допуска иностранной рабочей силы в Россию, ориентироваться на реальные потребности отечественной экономики, защищая при этом прежде всего интересы российских граждан на рынке труда.»</a:t>
            </a:r>
          </a:p>
          <a:p>
            <a:pPr algn="r"/>
            <a:r>
              <a:rPr lang="ru-RU" sz="1400" b="1" i="1" dirty="0">
                <a:solidFill>
                  <a:srgbClr val="002060"/>
                </a:solidFill>
              </a:rPr>
              <a:t>В.В. Путин</a:t>
            </a:r>
          </a:p>
          <a:p>
            <a:pPr algn="r"/>
            <a:r>
              <a:rPr lang="ru-RU" sz="1400" b="1" i="1" dirty="0">
                <a:solidFill>
                  <a:srgbClr val="002060"/>
                </a:solidFill>
              </a:rPr>
              <a:t>03.03.2021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 descr="C:\Users\povelikin.y.y\Desktop\regnum_translation_161479174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17" y="0"/>
            <a:ext cx="7010496" cy="391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07"/>
            <a:ext cx="9144000" cy="514401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99293" y="198405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" name="Picture 3" descr="C:\Users\povelikin.y.y\Desktop\LogoRSPPrusRedrawDyo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7716" y="2243133"/>
            <a:ext cx="3397182" cy="2400675"/>
          </a:xfrm>
          <a:prstGeom prst="rect">
            <a:avLst/>
          </a:prstGeom>
          <a:noFill/>
        </p:spPr>
      </p:pic>
      <p:pic>
        <p:nvPicPr>
          <p:cNvPr id="10" name="Picture 2" descr="C:\Users\trofimova_iv\Desktop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570" y="417483"/>
            <a:ext cx="1679680" cy="17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velikin.y.y\Desktop\УОИНИО - Повеликин\Совещания\2021\Совет Федерации 11.02.2021\Материалы\1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759" y="0"/>
            <a:ext cx="2665449" cy="3768780"/>
          </a:xfrm>
          <a:prstGeom prst="rect">
            <a:avLst/>
          </a:prstGeom>
          <a:noFill/>
        </p:spPr>
      </p:pic>
      <p:pic>
        <p:nvPicPr>
          <p:cNvPr id="1030" name="Picture 6" descr="C:\Users\povelikin.y.y\Desktop\УОИНИО - Повеликин\Совещания\2021\Совет Федерации 11.02.2021\Материалы\1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1629" y="417483"/>
            <a:ext cx="2992371" cy="4222721"/>
          </a:xfrm>
          <a:prstGeom prst="rect">
            <a:avLst/>
          </a:prstGeom>
          <a:noFill/>
        </p:spPr>
      </p:pic>
      <p:pic>
        <p:nvPicPr>
          <p:cNvPr id="1029" name="Picture 5" descr="C:\Users\povelikin.y.y\Desktop\УОИНИО - Повеликин\Совещания\2021\Совет Федерации 11.02.2021\Материалы\10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4766" y="934889"/>
            <a:ext cx="2976517" cy="4208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5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14B1EF5-DCB0-4745-8BBF-E92432332B08}"/>
              </a:ext>
            </a:extLst>
          </p:cNvPr>
          <p:cNvSpPr txBox="1">
            <a:spLocks/>
          </p:cNvSpPr>
          <p:nvPr/>
        </p:nvSpPr>
        <p:spPr>
          <a:xfrm>
            <a:off x="0" y="1147743"/>
            <a:ext cx="9144000" cy="377667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Постоянная численность работников, а также оперативная замена рабочей силы в случае необходимости</a:t>
            </a:r>
          </a:p>
          <a:p>
            <a:pPr>
              <a:lnSpc>
                <a:spcPct val="120000"/>
              </a:lnSpc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Государство берет часть расходов по обеспечению исправительного центра на себя, а прибыль </a:t>
            </a:r>
            <a:b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этом полностью получает организация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Заработная</a:t>
            </a:r>
            <a:r>
              <a:rPr kumimoji="0" lang="ru-RU" sz="32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плата не ниже минимального размера оплаты труда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Высокая мотивация работников в качественном выполнении трудовой функции (в случае нарушения трудовой дисциплины действующим законодательством предусмотрена замена принудительных работ </a:t>
            </a:r>
            <a:b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лишение свободы)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Осужденные не вправе отказаться от предложенной работы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Организациям, квотирующим рабочие места для лиц данной категории, могут предоставляться субсидии для оплаты труда осужденных к принудительным работам, размер и порядок которых определяется органом исполнительной власти субъекта Российской Федерации самостоятельно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8A916D6-E627-409F-AA5C-8BD7188ED948}"/>
              </a:ext>
            </a:extLst>
          </p:cNvPr>
          <p:cNvSpPr txBox="1">
            <a:spLocks/>
          </p:cNvSpPr>
          <p:nvPr/>
        </p:nvSpPr>
        <p:spPr>
          <a:xfrm>
            <a:off x="0" y="307944"/>
            <a:ext cx="9144000" cy="949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Выгода для бизнеса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4"/>
            <a:ext cx="9144000" cy="514401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53EF963-1C9E-4093-95C7-9410086A4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6744558"/>
              </p:ext>
            </p:extLst>
          </p:nvPr>
        </p:nvGraphicFramePr>
        <p:xfrm>
          <a:off x="0" y="1330308"/>
          <a:ext cx="9144000" cy="35717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992875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4397554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556043780"/>
                    </a:ext>
                  </a:extLst>
                </a:gridCol>
              </a:tblGrid>
              <a:tr h="2843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Порядок действий субъектов взаимодействия для создания ИЦ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5314770"/>
                  </a:ext>
                </a:extLst>
              </a:tr>
              <a:tr h="2843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Организация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Территориальный ФСИН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ФСИН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7299376"/>
                  </a:ext>
                </a:extLst>
              </a:tr>
              <a:tr h="663501">
                <a:tc>
                  <a:txBody>
                    <a:bodyPr/>
                    <a:lstStyle/>
                    <a:p>
                      <a:r>
                        <a:rPr lang="ru-RU" sz="1200" dirty="0"/>
                        <a:t>Заключает письменное соглашение о намерении заключить договор с учреждением УИС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Готовит расчет численности личного состава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Принимает решение о создании участка ИЦ на основании обращения территориального органа ФСИН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736162"/>
                  </a:ext>
                </a:extLst>
              </a:tr>
              <a:tr h="663501">
                <a:tc>
                  <a:txBody>
                    <a:bodyPr/>
                    <a:lstStyle/>
                    <a:p>
                      <a:r>
                        <a:rPr lang="ru-RU" sz="1200" dirty="0"/>
                        <a:t>Готовит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примерный расчет численности осужденных 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Формирует пакет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Издает приказ о создании участка ИЦ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в случае принятия положительного 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7319400"/>
                  </a:ext>
                </a:extLst>
              </a:tr>
              <a:tr h="853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Создает схему размещения ИЦ</a:t>
                      </a:r>
                      <a:r>
                        <a:rPr lang="ru-RU" sz="1200" b="1" dirty="0"/>
                        <a:t> (</a:t>
                      </a:r>
                      <a:r>
                        <a:rPr lang="ru-RU" sz="1200" b="0" dirty="0"/>
                        <a:t>перечень предоставляемых объектов</a:t>
                      </a:r>
                      <a:r>
                        <a:rPr lang="ru-RU" sz="1200" b="1" dirty="0"/>
                        <a:t>) </a:t>
                      </a:r>
                      <a:r>
                        <a:rPr lang="ru-RU" sz="1200" b="0" dirty="0"/>
                        <a:t>по</a:t>
                      </a:r>
                      <a:r>
                        <a:rPr lang="ru-RU" sz="1200" b="0" baseline="0" dirty="0"/>
                        <a:t> согласованию с территориальными органами ФСИН России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Направляет обращение во ФСИН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Производит</a:t>
                      </a:r>
                      <a:r>
                        <a:rPr lang="ru-RU" sz="1200" baseline="0" dirty="0"/>
                        <a:t> расчет численности личного состава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3058888"/>
                  </a:ext>
                </a:extLst>
              </a:tr>
              <a:tr h="7432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Между организацией и ИЦ</a:t>
                      </a:r>
                      <a:r>
                        <a:rPr lang="ru-RU" sz="1200" b="0" baseline="0" dirty="0"/>
                        <a:t> заключается договор безвозмездного пользования недвижимым имуществом на условиях сторон, а также договор по форме, </a:t>
                      </a:r>
                      <a:br>
                        <a:rPr lang="ru-RU" sz="1200" b="0" baseline="0" dirty="0"/>
                      </a:br>
                      <a:r>
                        <a:rPr lang="ru-RU" sz="1200" b="0" baseline="0" dirty="0"/>
                        <a:t>утвержденной приказом ФСИН России от 17.12.2019 № 1138</a:t>
                      </a:r>
                      <a:endParaRPr lang="ru-RU" sz="1200" b="0" dirty="0"/>
                    </a:p>
                    <a:p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X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5586661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E542ADD0-D9E4-4F0F-8E6D-A85BB8ECC8E3}"/>
              </a:ext>
            </a:extLst>
          </p:cNvPr>
          <p:cNvSpPr txBox="1">
            <a:spLocks/>
          </p:cNvSpPr>
          <p:nvPr/>
        </p:nvSpPr>
        <p:spPr>
          <a:xfrm>
            <a:off x="0" y="746100"/>
            <a:ext cx="9144000" cy="5111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установлен приказом Минюста России от 26.12.2019 № 323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F0E0F45-4E7C-4D2E-A1CB-CA09CEDC26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3026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Порядок взаимодействия со ФСИН России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4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xmlns="" id="{F00943FF-74F9-43D2-8955-1DBC36D07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5801053"/>
              </p:ext>
            </p:extLst>
          </p:nvPr>
        </p:nvGraphicFramePr>
        <p:xfrm>
          <a:off x="190440" y="1695438"/>
          <a:ext cx="8746959" cy="3184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1643">
                  <a:extLst>
                    <a:ext uri="{9D8B030D-6E8A-4147-A177-3AD203B41FA5}">
                      <a16:colId xmlns:a16="http://schemas.microsoft.com/office/drawing/2014/main" xmlns="" val="1888151870"/>
                    </a:ext>
                  </a:extLst>
                </a:gridCol>
                <a:gridCol w="3971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3479">
                  <a:extLst>
                    <a:ext uri="{9D8B030D-6E8A-4147-A177-3AD203B41FA5}">
                      <a16:colId xmlns:a16="http://schemas.microsoft.com/office/drawing/2014/main" xmlns="" val="3786327607"/>
                    </a:ext>
                  </a:extLst>
                </a:gridCol>
              </a:tblGrid>
              <a:tr h="2428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Организация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ФСИН России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38864670"/>
                  </a:ext>
                </a:extLst>
              </a:tr>
              <a:tr h="596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Предоставление отремонтированных</a:t>
                      </a:r>
                      <a:r>
                        <a:rPr lang="ru-RU" sz="1200" b="0" baseline="0" dirty="0"/>
                        <a:t> общежитий </a:t>
                      </a:r>
                      <a:br>
                        <a:rPr lang="ru-RU" sz="1200" b="0" baseline="0" dirty="0"/>
                      </a:br>
                      <a:r>
                        <a:rPr lang="ru-RU" sz="1200" b="0" baseline="0" dirty="0"/>
                        <a:t>с минимальным набором помещений: 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  <a:p>
                      <a:pPr algn="ctr"/>
                      <a:r>
                        <a:rPr lang="ru-RU" sz="1200" b="0" dirty="0"/>
                        <a:t>Кадровое обеспечение </a:t>
                      </a:r>
                      <a:br>
                        <a:rPr lang="ru-RU" sz="1200" b="0" dirty="0"/>
                      </a:br>
                      <a:r>
                        <a:rPr lang="ru-RU" sz="1200" b="0" dirty="0"/>
                        <a:t>(выделение</a:t>
                      </a:r>
                      <a:r>
                        <a:rPr lang="ru-RU" sz="1200" b="0" baseline="0" dirty="0"/>
                        <a:t> сотрудников для осуществления </a:t>
                      </a:r>
                      <a:br>
                        <a:rPr lang="ru-RU" sz="1200" b="0" baseline="0" dirty="0"/>
                      </a:br>
                      <a:r>
                        <a:rPr lang="ru-RU" sz="1200" b="0" baseline="0" dirty="0"/>
                        <a:t>постоянного надзора за осужденными в общежитии)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65886162"/>
                  </a:ext>
                </a:extLst>
              </a:tr>
              <a:tr h="5960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в том числе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/>
                        <a:t>с</a:t>
                      </a:r>
                      <a:r>
                        <a:rPr lang="ru-RU" sz="1200" b="0" dirty="0"/>
                        <a:t>анитарно-бытовые</a:t>
                      </a:r>
                      <a:r>
                        <a:rPr lang="ru-RU" sz="1200" b="0" baseline="0" dirty="0"/>
                        <a:t> </a:t>
                      </a:r>
                      <a:r>
                        <a:rPr lang="ru-RU" sz="1200" b="0" dirty="0"/>
                        <a:t>помещения 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58572176"/>
                  </a:ext>
                </a:extLst>
              </a:tr>
              <a:tr h="68974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помещения</a:t>
                      </a:r>
                      <a:r>
                        <a:rPr lang="ru-RU" sz="1200" b="0" baseline="0" dirty="0"/>
                        <a:t>, необходимыми для несения службы сотрудниками ИЦ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Технические средства надзора и контроля</a:t>
                      </a:r>
                    </a:p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8149278"/>
                  </a:ext>
                </a:extLst>
              </a:tr>
              <a:tr h="4194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Жилая площадь в расчете на одного осужденного </a:t>
                      </a:r>
                      <a:br>
                        <a:rPr lang="ru-RU" sz="1200" b="0" dirty="0"/>
                      </a:br>
                      <a:r>
                        <a:rPr lang="ru-RU" sz="1200" b="0" dirty="0"/>
                        <a:t>не менее 4-х кв. метров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  <a:p>
                      <a:pPr algn="ctr"/>
                      <a:r>
                        <a:rPr lang="ru-RU" sz="1200" b="0" dirty="0"/>
                        <a:t>Одежда,</a:t>
                      </a:r>
                      <a:r>
                        <a:rPr lang="ru-RU" sz="1200" b="0" baseline="0" dirty="0"/>
                        <a:t> обувь и питание</a:t>
                      </a:r>
                    </a:p>
                    <a:p>
                      <a:pPr algn="ctr"/>
                      <a:r>
                        <a:rPr lang="ru-RU" sz="1200" b="0" baseline="0" dirty="0"/>
                        <a:t>(при отсутствии у осужденных собственных средств)</a:t>
                      </a:r>
                      <a:endParaRPr lang="ru-RU" sz="1200" b="0" dirty="0"/>
                    </a:p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Оказывает содействие администрации ИЦ </a:t>
                      </a:r>
                      <a:br>
                        <a:rPr lang="ru-RU" sz="1200" b="0" dirty="0"/>
                      </a:br>
                      <a:r>
                        <a:rPr lang="ru-RU" sz="1200" b="0" dirty="0"/>
                        <a:t>в материально-бытовом и медико-санитарном обеспечении осужденных</a:t>
                      </a:r>
                      <a:r>
                        <a:rPr lang="ru-RU" sz="1200" b="0" baseline="0" dirty="0"/>
                        <a:t> к принудительным работам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4E951B4-DE0A-4FEE-91C5-CB6BC8F9C3E8}"/>
              </a:ext>
            </a:extLst>
          </p:cNvPr>
          <p:cNvSpPr txBox="1">
            <a:spLocks/>
          </p:cNvSpPr>
          <p:nvPr/>
        </p:nvSpPr>
        <p:spPr>
          <a:xfrm>
            <a:off x="0" y="307944"/>
            <a:ext cx="8951495" cy="1239030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</a:t>
            </a:r>
            <a:r>
              <a:rPr lang="ru-RU" sz="4400" dirty="0">
                <a:latin typeface="+mj-lt"/>
                <a:ea typeface="+mj-ea"/>
                <a:cs typeface="+mj-cs"/>
              </a:rPr>
              <a:t>оборудованию общежития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передаваемого 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безвозмездное пользование, а также организации материально-бытового </a:t>
            </a:r>
            <a:r>
              <a:rPr lang="ru-RU" sz="4400" dirty="0">
                <a:latin typeface="+mj-lt"/>
                <a:ea typeface="+mj-ea"/>
                <a:cs typeface="+mj-cs"/>
              </a:rPr>
              <a:t>обеспечения осужденных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5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7CF32E-0CB8-463A-9CD1-7A2EAFAF5AC9}"/>
              </a:ext>
            </a:extLst>
          </p:cNvPr>
          <p:cNvSpPr txBox="1"/>
          <p:nvPr/>
        </p:nvSpPr>
        <p:spPr>
          <a:xfrm>
            <a:off x="701622" y="4105296"/>
            <a:ext cx="8442378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осужденный к принудительным работам должен получить не менее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от начисленной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ему заработной платы с учетом всех удержаний;</a:t>
            </a:r>
          </a:p>
          <a:p>
            <a:pPr>
              <a:buFont typeface="Wingdings" pitchFamily="2" charset="2"/>
              <a:buChar char="v"/>
            </a:pP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 удержания из заработной платы осужденных: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в доход государства от 5 до 20 %, оплата коммунальных услуг, питание  (при отсутствии собственных средств).</a:t>
            </a:r>
          </a:p>
          <a:p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F5A30308-3E45-4234-A51C-4397E9776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6814574"/>
              </p:ext>
            </p:extLst>
          </p:nvPr>
        </p:nvGraphicFramePr>
        <p:xfrm>
          <a:off x="519057" y="1074717"/>
          <a:ext cx="8361476" cy="28344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56843">
                  <a:extLst>
                    <a:ext uri="{9D8B030D-6E8A-4147-A177-3AD203B41FA5}">
                      <a16:colId xmlns:a16="http://schemas.microsoft.com/office/drawing/2014/main" xmlns="" val="1487986070"/>
                    </a:ext>
                  </a:extLst>
                </a:gridCol>
                <a:gridCol w="1466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8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63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Минимальный размер заработной платы на 2021 год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2493363"/>
                  </a:ext>
                </a:extLst>
              </a:tr>
              <a:tr h="2563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12 792</a:t>
                      </a:r>
                      <a:r>
                        <a:rPr lang="ru-RU" sz="1400" baseline="0" dirty="0"/>
                        <a:t> рубля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421248"/>
                  </a:ext>
                </a:extLst>
              </a:tr>
              <a:tr h="5789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Средняя заработная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плата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по России за 2020 год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Средняя з/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осужденных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ru-RU" sz="1400" b="1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к принудительным работам за 2020 год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2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36 тыс. рублей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15,5 тыс. рублей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3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Примеры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высокой заработной платы осужденных к принудительным работам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ООО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«Белгородские гранулированные корма»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224 тыс.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рублей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«Новгородский бекон»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 тыс. рублей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</a:t>
                      </a:r>
                      <a:r>
                        <a:rPr lang="ru-RU" sz="1400" dirty="0" err="1"/>
                        <a:t>Тихоокенская</a:t>
                      </a:r>
                      <a:r>
                        <a:rPr lang="ru-RU" sz="1400" dirty="0"/>
                        <a:t> градостроительная компания»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 тыс.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рублей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</a:t>
                      </a:r>
                      <a:r>
                        <a:rPr lang="ru-RU" sz="1400" dirty="0" err="1"/>
                        <a:t>Родер</a:t>
                      </a:r>
                      <a:r>
                        <a:rPr lang="ru-RU" sz="1400" dirty="0"/>
                        <a:t>»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80 тыс. рублей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457327BD-4CE3-492D-A1AA-53DBA08C0E9E}"/>
              </a:ext>
            </a:extLst>
          </p:cNvPr>
          <p:cNvSpPr txBox="1">
            <a:spLocks/>
          </p:cNvSpPr>
          <p:nvPr/>
        </p:nvSpPr>
        <p:spPr>
          <a:xfrm>
            <a:off x="482544" y="673074"/>
            <a:ext cx="8229600" cy="326431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может быть ниже размера минимальной заработной платы в РФ.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973E236-AB72-46AF-8F5E-C17A63A4B419}"/>
              </a:ext>
            </a:extLst>
          </p:cNvPr>
          <p:cNvSpPr txBox="1">
            <a:spLocks/>
          </p:cNvSpPr>
          <p:nvPr/>
        </p:nvSpPr>
        <p:spPr>
          <a:xfrm>
            <a:off x="0" y="161892"/>
            <a:ext cx="8894709" cy="5476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Заработная плата осужденных к принудительным работам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2060"/>
      </a:accent1>
      <a:accent2>
        <a:srgbClr val="0070C0"/>
      </a:accent2>
      <a:accent3>
        <a:srgbClr val="00B050"/>
      </a:accent3>
      <a:accent4>
        <a:srgbClr val="800080"/>
      </a:accent4>
      <a:accent5>
        <a:srgbClr val="FF0000"/>
      </a:accent5>
      <a:accent6>
        <a:srgbClr val="F79646"/>
      </a:accent6>
      <a:hlink>
        <a:srgbClr val="FFFF00"/>
      </a:hlink>
      <a:folHlink>
        <a:srgbClr val="00B0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19050">
          <a:noFill/>
          <a:headEnd/>
          <a:tailEnd/>
        </a:ln>
        <a:effectLst>
          <a:outerShdw blurRad="165100" dist="25400" dir="1200000" sx="109000" sy="109000" algn="ctr" rotWithShape="0">
            <a:prstClr val="black">
              <a:alpha val="39000"/>
            </a:prstClr>
          </a:outerShdw>
        </a:effectLst>
      </a:spPr>
      <a:bodyPr/>
      <a:lstStyle>
        <a:defPPr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10606</TotalTime>
  <Words>442</Words>
  <Application>Microsoft Office PowerPoint</Application>
  <PresentationFormat>Экран (16:9)</PresentationFormat>
  <Paragraphs>109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okin01</cp:lastModifiedBy>
  <cp:revision>1074</cp:revision>
  <dcterms:created xsi:type="dcterms:W3CDTF">2019-11-03T08:53:46Z</dcterms:created>
  <dcterms:modified xsi:type="dcterms:W3CDTF">2021-05-14T08:02:07Z</dcterms:modified>
</cp:coreProperties>
</file>