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6" r:id="rId5"/>
    <p:sldId id="264" r:id="rId6"/>
    <p:sldId id="265" r:id="rId7"/>
    <p:sldId id="263" r:id="rId8"/>
    <p:sldId id="262" r:id="rId9"/>
    <p:sldId id="261" r:id="rId10"/>
    <p:sldId id="260" r:id="rId1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224" y="-3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500F-65A2-4680-8610-D97A2B8FBFC4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B42DE-F78E-460A-9B78-1DDFD87FC8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4001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500F-65A2-4680-8610-D97A2B8FBFC4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B42DE-F78E-460A-9B78-1DDFD87FC8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1845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500F-65A2-4680-8610-D97A2B8FBFC4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B42DE-F78E-460A-9B78-1DDFD87FC8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6982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500F-65A2-4680-8610-D97A2B8FBFC4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B42DE-F78E-460A-9B78-1DDFD87FC8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2427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500F-65A2-4680-8610-D97A2B8FBFC4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B42DE-F78E-460A-9B78-1DDFD87FC8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7014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500F-65A2-4680-8610-D97A2B8FBFC4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B42DE-F78E-460A-9B78-1DDFD87FC8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2206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500F-65A2-4680-8610-D97A2B8FBFC4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B42DE-F78E-460A-9B78-1DDFD87FC8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9096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500F-65A2-4680-8610-D97A2B8FBFC4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B42DE-F78E-460A-9B78-1DDFD87FC8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9004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500F-65A2-4680-8610-D97A2B8FBFC4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B42DE-F78E-460A-9B78-1DDFD87FC8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6866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500F-65A2-4680-8610-D97A2B8FBFC4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B42DE-F78E-460A-9B78-1DDFD87FC8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700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7500F-65A2-4680-8610-D97A2B8FBFC4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B42DE-F78E-460A-9B78-1DDFD87FC8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1677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7500F-65A2-4680-8610-D97A2B8FBFC4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B42DE-F78E-460A-9B78-1DDFD87FC8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0545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6.jpeg"/><Relationship Id="rId7" Type="http://schemas.openxmlformats.org/officeDocument/2006/relationships/image" Target="../media/image28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4.png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714626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Calibri" pitchFamily="34" charset="0"/>
                <a:cs typeface="Arial" pitchFamily="34" charset="0"/>
              </a:rPr>
              <a:t>Тихонова Елена Михайловна</a:t>
            </a:r>
            <a:endParaRPr lang="ru-RU" sz="3200" dirty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0" y="3286130"/>
            <a:ext cx="9144000" cy="784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  <a:cs typeface="Arial" pitchFamily="34" charset="0"/>
              </a:rPr>
              <a:t>Министр экономического развития Мурманской области</a:t>
            </a:r>
            <a:endParaRPr lang="ru-RU" sz="2400" dirty="0">
              <a:solidFill>
                <a:schemeClr val="tx1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0" y="3929072"/>
            <a:ext cx="9144000" cy="8031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ru-RU" sz="2400" b="1" dirty="0" smtClean="0">
                <a:solidFill>
                  <a:srgbClr val="0070C0"/>
                </a:solidFill>
              </a:rPr>
              <a:t>Мурманская область – территория Арктического сотрудничества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026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771525"/>
            <a:ext cx="7632700" cy="418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bject 11"/>
          <p:cNvSpPr>
            <a:spLocks noGrp="1"/>
          </p:cNvSpPr>
          <p:nvPr>
            <p:ph type="title"/>
          </p:nvPr>
        </p:nvSpPr>
        <p:spPr bwMode="auto">
          <a:xfrm>
            <a:off x="0" y="2428874"/>
            <a:ext cx="9144000" cy="344488"/>
          </a:xfrm>
        </p:spPr>
        <p:txBody>
          <a:bodyPr vert="horz" tIns="6638" numCol="1" anchor="t" anchorCtr="0" compatLnSpc="1">
            <a:prstTxWarp prst="textNoShape">
              <a:avLst/>
            </a:prstTxWarp>
            <a:noAutofit/>
          </a:bodyPr>
          <a:lstStyle/>
          <a:p>
            <a:pPr marL="4763">
              <a:spcBef>
                <a:spcPts val="50"/>
              </a:spcBef>
            </a:pPr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Спасибо за внимание!</a:t>
            </a:r>
          </a:p>
        </p:txBody>
      </p:sp>
      <p:sp>
        <p:nvSpPr>
          <p:cNvPr id="58" name="object 56"/>
          <p:cNvSpPr>
            <a:spLocks noChangeArrowheads="1"/>
          </p:cNvSpPr>
          <p:nvPr/>
        </p:nvSpPr>
        <p:spPr bwMode="auto">
          <a:xfrm>
            <a:off x="0" y="5113338"/>
            <a:ext cx="9142413" cy="22225"/>
          </a:xfrm>
          <a:custGeom>
            <a:avLst/>
            <a:gdLst>
              <a:gd name="T0" fmla="*/ 0 w 20101560"/>
              <a:gd name="T1" fmla="*/ 0 h 314325"/>
              <a:gd name="T2" fmla="*/ 20101560 w 20101560"/>
              <a:gd name="T3" fmla="*/ 314325 h 314325"/>
            </a:gdLst>
            <a:ahLst/>
            <a:cxnLst/>
            <a:rect l="T0" t="T1" r="T2" b="T3"/>
            <a:pathLst>
              <a:path w="20101560" h="314325">
                <a:moveTo>
                  <a:pt x="20100958" y="0"/>
                </a:moveTo>
                <a:lnTo>
                  <a:pt x="0" y="0"/>
                </a:lnTo>
                <a:lnTo>
                  <a:pt x="0" y="313875"/>
                </a:lnTo>
                <a:lnTo>
                  <a:pt x="20100958" y="313875"/>
                </a:lnTo>
                <a:lnTo>
                  <a:pt x="20100958" y="0"/>
                </a:lnTo>
                <a:close/>
              </a:path>
            </a:pathLst>
          </a:custGeom>
          <a:solidFill>
            <a:srgbClr val="36BFE8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9" name="object 12"/>
          <p:cNvSpPr txBox="1"/>
          <p:nvPr/>
        </p:nvSpPr>
        <p:spPr>
          <a:xfrm>
            <a:off x="6429388" y="4572014"/>
            <a:ext cx="2551112" cy="384175"/>
          </a:xfrm>
          <a:prstGeom prst="rect">
            <a:avLst/>
          </a:prstGeom>
        </p:spPr>
        <p:txBody>
          <a:bodyPr lIns="0" tIns="6927" rIns="0" bIns="0">
            <a:spAutoFit/>
          </a:bodyPr>
          <a:lstStyle/>
          <a:p>
            <a:pPr marL="5772">
              <a:lnSpc>
                <a:spcPts val="1411"/>
              </a:lnSpc>
              <a:spcBef>
                <a:spcPts val="55"/>
              </a:spcBef>
              <a:defRPr/>
            </a:pPr>
            <a:r>
              <a:rPr lang="en-US" sz="1500" spc="-5" dirty="0">
                <a:solidFill>
                  <a:schemeClr val="bg1"/>
                </a:solidFill>
                <a:latin typeface="+mn-lt"/>
                <a:ea typeface="Museo Sans Cyrl 100" charset="0"/>
                <a:cs typeface="Museo Sans Cyrl 100" charset="0"/>
              </a:rPr>
              <a:t>www.gov-murman.ru</a:t>
            </a:r>
          </a:p>
          <a:p>
            <a:pPr marL="5772">
              <a:lnSpc>
                <a:spcPts val="1411"/>
              </a:lnSpc>
              <a:spcBef>
                <a:spcPts val="55"/>
              </a:spcBef>
              <a:defRPr/>
            </a:pPr>
            <a:r>
              <a:rPr lang="en-US" sz="1500" spc="-5" dirty="0">
                <a:solidFill>
                  <a:schemeClr val="bg1"/>
                </a:solidFill>
                <a:latin typeface="+mn-lt"/>
                <a:ea typeface="Museo Sans Cyrl 100" charset="0"/>
                <a:cs typeface="Museo Sans Cyrl 100" charset="0"/>
              </a:rPr>
              <a:t>www.minec.gov-murman.ru</a:t>
            </a:r>
            <a:r>
              <a:rPr lang="ru-RU" sz="1500" spc="-5" dirty="0">
                <a:solidFill>
                  <a:schemeClr val="bg1"/>
                </a:solidFill>
                <a:latin typeface="+mn-lt"/>
                <a:ea typeface="Museo Sans Cyrl 100" charset="0"/>
                <a:cs typeface="Museo Sans Cyrl 100" charset="0"/>
              </a:rPr>
              <a:t> </a:t>
            </a:r>
          </a:p>
        </p:txBody>
      </p:sp>
      <p:sp>
        <p:nvSpPr>
          <p:cNvPr id="61" name="object 12"/>
          <p:cNvSpPr txBox="1"/>
          <p:nvPr/>
        </p:nvSpPr>
        <p:spPr>
          <a:xfrm>
            <a:off x="6572264" y="4572014"/>
            <a:ext cx="2357422" cy="378891"/>
          </a:xfrm>
          <a:prstGeom prst="rect">
            <a:avLst/>
          </a:prstGeom>
        </p:spPr>
        <p:txBody>
          <a:bodyPr wrap="square" lIns="0" tIns="6927" rIns="0" bIns="0">
            <a:spAutoFit/>
          </a:bodyPr>
          <a:lstStyle/>
          <a:p>
            <a:pPr marL="5772">
              <a:lnSpc>
                <a:spcPts val="1411"/>
              </a:lnSpc>
              <a:spcBef>
                <a:spcPts val="55"/>
              </a:spcBef>
              <a:defRPr/>
            </a:pPr>
            <a:r>
              <a:rPr lang="en-US" sz="1400" b="1" dirty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www.gov-murman.ru</a:t>
            </a:r>
          </a:p>
          <a:p>
            <a:pPr marL="5772">
              <a:lnSpc>
                <a:spcPts val="1411"/>
              </a:lnSpc>
              <a:spcBef>
                <a:spcPts val="55"/>
              </a:spcBef>
              <a:defRPr/>
            </a:pPr>
            <a:r>
              <a:rPr lang="en-US" sz="1400" b="1" dirty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www.minec.gov-murman.ru</a:t>
            </a:r>
            <a:r>
              <a:rPr lang="ru-RU" sz="1400" b="1" dirty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81514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panteleeva\Downloads\Finnmark_Position.pn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 rot="21441229">
            <a:off x="416531" y="1555617"/>
            <a:ext cx="2462212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0" descr="C:\Users\panteleeva\Downloads\Norrbotten_Position.pn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 rot="1111961">
            <a:off x="3249470" y="1098774"/>
            <a:ext cx="1663700" cy="363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7" descr="C:\Users\panteleeva\Downloads\Finland.jpg"/>
          <p:cNvPicPr>
            <a:picLocks noChangeAspect="1" noChangeArrowheads="1"/>
          </p:cNvPicPr>
          <p:nvPr/>
        </p:nvPicPr>
        <p:blipFill>
          <a:blip r:embed="rId4">
            <a:lum bright="30000"/>
          </a:blip>
          <a:srcRect/>
          <a:stretch>
            <a:fillRect/>
          </a:stretch>
        </p:blipFill>
        <p:spPr bwMode="auto">
          <a:xfrm rot="1631349">
            <a:off x="6108601" y="1641653"/>
            <a:ext cx="1673225" cy="306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5" descr="Картинки по запросу иконки флаг финлянди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43834" y="2571750"/>
            <a:ext cx="785812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bject 8"/>
          <p:cNvSpPr txBox="1">
            <a:spLocks/>
          </p:cNvSpPr>
          <p:nvPr/>
        </p:nvSpPr>
        <p:spPr>
          <a:xfrm>
            <a:off x="0" y="785800"/>
            <a:ext cx="8123237" cy="344487"/>
          </a:xfrm>
          <a:prstGeom prst="rect">
            <a:avLst/>
          </a:prstGeom>
        </p:spPr>
        <p:txBody>
          <a:bodyPr tIns="6638"/>
          <a:lstStyle/>
          <a:p>
            <a:pPr>
              <a:spcBef>
                <a:spcPts val="51"/>
              </a:spcBef>
              <a:defRPr/>
            </a:pPr>
            <a:r>
              <a:rPr lang="ru-RU" sz="2800" b="1" dirty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Двустороннее сотрудничество</a:t>
            </a:r>
          </a:p>
        </p:txBody>
      </p:sp>
      <p:pic>
        <p:nvPicPr>
          <p:cNvPr id="7" name="Picture 3" descr="C:\Users\panteleeva\Downloads\Sweden flag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9" y="257175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7" descr="Картинки по запросу герб тромс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00232" y="2143122"/>
            <a:ext cx="239713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9" descr="Картинки по запросу герб лапландии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001024" y="2071684"/>
            <a:ext cx="24447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70"/>
          <p:cNvSpPr>
            <a:spLocks noChangeArrowheads="1"/>
          </p:cNvSpPr>
          <p:nvPr/>
        </p:nvSpPr>
        <p:spPr bwMode="auto">
          <a:xfrm>
            <a:off x="1785920" y="2357434"/>
            <a:ext cx="7143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Тромс</a:t>
            </a:r>
            <a:endParaRPr lang="ru-RU" sz="1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30" descr="C:\Users\panteleeva\Downloads\norway-flag-button-round-small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282" y="2500312"/>
            <a:ext cx="6429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1" descr="C:\Users\panteleeva\Downloads\Norrbotten_390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57819" y="1643056"/>
            <a:ext cx="23653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71"/>
          <p:cNvSpPr>
            <a:spLocks noChangeArrowheads="1"/>
          </p:cNvSpPr>
          <p:nvPr/>
        </p:nvSpPr>
        <p:spPr bwMode="auto">
          <a:xfrm>
            <a:off x="5000632" y="1857368"/>
            <a:ext cx="1071562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Норрботтен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782" y="4500576"/>
            <a:ext cx="7643812" cy="338554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30 лет со дня подписания первых документов о сотрудничестве</a:t>
            </a:r>
          </a:p>
        </p:txBody>
      </p:sp>
      <p:pic>
        <p:nvPicPr>
          <p:cNvPr id="15" name="Picture 2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571604" y="1285866"/>
            <a:ext cx="2254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71"/>
          <p:cNvSpPr>
            <a:spLocks noChangeArrowheads="1"/>
          </p:cNvSpPr>
          <p:nvPr/>
        </p:nvSpPr>
        <p:spPr bwMode="auto">
          <a:xfrm>
            <a:off x="1285854" y="1500178"/>
            <a:ext cx="928687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Финнмарк</a:t>
            </a:r>
          </a:p>
        </p:txBody>
      </p:sp>
      <p:sp>
        <p:nvSpPr>
          <p:cNvPr id="17" name="Прямоугольник 68"/>
          <p:cNvSpPr>
            <a:spLocks noChangeArrowheads="1"/>
          </p:cNvSpPr>
          <p:nvPr/>
        </p:nvSpPr>
        <p:spPr bwMode="auto">
          <a:xfrm>
            <a:off x="7572396" y="2357436"/>
            <a:ext cx="1071563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Лапландия</a:t>
            </a:r>
          </a:p>
        </p:txBody>
      </p:sp>
      <p:sp>
        <p:nvSpPr>
          <p:cNvPr id="18" name="object 9"/>
          <p:cNvSpPr>
            <a:spLocks noChangeArrowheads="1"/>
          </p:cNvSpPr>
          <p:nvPr/>
        </p:nvSpPr>
        <p:spPr bwMode="auto">
          <a:xfrm>
            <a:off x="357157" y="4572013"/>
            <a:ext cx="298450" cy="285750"/>
          </a:xfrm>
          <a:custGeom>
            <a:avLst/>
            <a:gdLst>
              <a:gd name="T0" fmla="*/ 0 w 591185"/>
              <a:gd name="T1" fmla="*/ 0 h 591185"/>
              <a:gd name="T2" fmla="*/ 591185 w 591185"/>
              <a:gd name="T3" fmla="*/ 591185 h 591185"/>
            </a:gdLst>
            <a:ahLst/>
            <a:cxnLst/>
            <a:rect l="T0" t="T1" r="T2" b="T3"/>
            <a:pathLst>
              <a:path w="591185" h="591185">
                <a:moveTo>
                  <a:pt x="295278" y="0"/>
                </a:moveTo>
                <a:lnTo>
                  <a:pt x="247447" y="3871"/>
                </a:lnTo>
                <a:lnTo>
                  <a:pt x="202050" y="15079"/>
                </a:lnTo>
                <a:lnTo>
                  <a:pt x="159698" y="33008"/>
                </a:lnTo>
                <a:lnTo>
                  <a:pt x="121006" y="57048"/>
                </a:lnTo>
                <a:lnTo>
                  <a:pt x="86585" y="86585"/>
                </a:lnTo>
                <a:lnTo>
                  <a:pt x="57048" y="121006"/>
                </a:lnTo>
                <a:lnTo>
                  <a:pt x="33008" y="159698"/>
                </a:lnTo>
                <a:lnTo>
                  <a:pt x="15079" y="202050"/>
                </a:lnTo>
                <a:lnTo>
                  <a:pt x="3871" y="247447"/>
                </a:lnTo>
                <a:lnTo>
                  <a:pt x="0" y="295278"/>
                </a:lnTo>
                <a:lnTo>
                  <a:pt x="3871" y="343110"/>
                </a:lnTo>
                <a:lnTo>
                  <a:pt x="15079" y="388507"/>
                </a:lnTo>
                <a:lnTo>
                  <a:pt x="33008" y="430859"/>
                </a:lnTo>
                <a:lnTo>
                  <a:pt x="57048" y="469551"/>
                </a:lnTo>
                <a:lnTo>
                  <a:pt x="86585" y="503972"/>
                </a:lnTo>
                <a:lnTo>
                  <a:pt x="121006" y="533509"/>
                </a:lnTo>
                <a:lnTo>
                  <a:pt x="159698" y="557549"/>
                </a:lnTo>
                <a:lnTo>
                  <a:pt x="202050" y="575478"/>
                </a:lnTo>
                <a:lnTo>
                  <a:pt x="247447" y="586686"/>
                </a:lnTo>
                <a:lnTo>
                  <a:pt x="295278" y="590557"/>
                </a:lnTo>
                <a:lnTo>
                  <a:pt x="343110" y="586686"/>
                </a:lnTo>
                <a:lnTo>
                  <a:pt x="388507" y="575478"/>
                </a:lnTo>
                <a:lnTo>
                  <a:pt x="430859" y="557549"/>
                </a:lnTo>
                <a:lnTo>
                  <a:pt x="436207" y="554226"/>
                </a:lnTo>
                <a:lnTo>
                  <a:pt x="295278" y="554226"/>
                </a:lnTo>
                <a:lnTo>
                  <a:pt x="248799" y="550045"/>
                </a:lnTo>
                <a:lnTo>
                  <a:pt x="205026" y="537995"/>
                </a:lnTo>
                <a:lnTo>
                  <a:pt x="164696" y="518814"/>
                </a:lnTo>
                <a:lnTo>
                  <a:pt x="128547" y="493239"/>
                </a:lnTo>
                <a:lnTo>
                  <a:pt x="97316" y="462007"/>
                </a:lnTo>
                <a:lnTo>
                  <a:pt x="71742" y="425858"/>
                </a:lnTo>
                <a:lnTo>
                  <a:pt x="52561" y="385528"/>
                </a:lnTo>
                <a:lnTo>
                  <a:pt x="40512" y="341756"/>
                </a:lnTo>
                <a:lnTo>
                  <a:pt x="36331" y="295278"/>
                </a:lnTo>
                <a:lnTo>
                  <a:pt x="40512" y="248799"/>
                </a:lnTo>
                <a:lnTo>
                  <a:pt x="52561" y="205025"/>
                </a:lnTo>
                <a:lnTo>
                  <a:pt x="71742" y="164694"/>
                </a:lnTo>
                <a:lnTo>
                  <a:pt x="97316" y="128544"/>
                </a:lnTo>
                <a:lnTo>
                  <a:pt x="128547" y="97313"/>
                </a:lnTo>
                <a:lnTo>
                  <a:pt x="164696" y="71737"/>
                </a:lnTo>
                <a:lnTo>
                  <a:pt x="205026" y="52556"/>
                </a:lnTo>
                <a:lnTo>
                  <a:pt x="248799" y="40506"/>
                </a:lnTo>
                <a:lnTo>
                  <a:pt x="295278" y="36325"/>
                </a:lnTo>
                <a:lnTo>
                  <a:pt x="436197" y="36325"/>
                </a:lnTo>
                <a:lnTo>
                  <a:pt x="430859" y="33008"/>
                </a:lnTo>
                <a:lnTo>
                  <a:pt x="388507" y="15079"/>
                </a:lnTo>
                <a:lnTo>
                  <a:pt x="343110" y="3871"/>
                </a:lnTo>
                <a:lnTo>
                  <a:pt x="295278" y="0"/>
                </a:lnTo>
                <a:close/>
              </a:path>
              <a:path w="591185" h="591185">
                <a:moveTo>
                  <a:pt x="436197" y="36325"/>
                </a:moveTo>
                <a:lnTo>
                  <a:pt x="295278" y="36325"/>
                </a:lnTo>
                <a:lnTo>
                  <a:pt x="341757" y="40506"/>
                </a:lnTo>
                <a:lnTo>
                  <a:pt x="385531" y="52556"/>
                </a:lnTo>
                <a:lnTo>
                  <a:pt x="425861" y="71737"/>
                </a:lnTo>
                <a:lnTo>
                  <a:pt x="462010" y="97313"/>
                </a:lnTo>
                <a:lnTo>
                  <a:pt x="493241" y="128544"/>
                </a:lnTo>
                <a:lnTo>
                  <a:pt x="518815" y="164694"/>
                </a:lnTo>
                <a:lnTo>
                  <a:pt x="537996" y="205025"/>
                </a:lnTo>
                <a:lnTo>
                  <a:pt x="550045" y="248799"/>
                </a:lnTo>
                <a:lnTo>
                  <a:pt x="554226" y="295278"/>
                </a:lnTo>
                <a:lnTo>
                  <a:pt x="550045" y="341756"/>
                </a:lnTo>
                <a:lnTo>
                  <a:pt x="537996" y="385528"/>
                </a:lnTo>
                <a:lnTo>
                  <a:pt x="518815" y="425858"/>
                </a:lnTo>
                <a:lnTo>
                  <a:pt x="493241" y="462007"/>
                </a:lnTo>
                <a:lnTo>
                  <a:pt x="462010" y="493239"/>
                </a:lnTo>
                <a:lnTo>
                  <a:pt x="425861" y="518814"/>
                </a:lnTo>
                <a:lnTo>
                  <a:pt x="385531" y="537995"/>
                </a:lnTo>
                <a:lnTo>
                  <a:pt x="341757" y="550045"/>
                </a:lnTo>
                <a:lnTo>
                  <a:pt x="295278" y="554226"/>
                </a:lnTo>
                <a:lnTo>
                  <a:pt x="436207" y="554226"/>
                </a:lnTo>
                <a:lnTo>
                  <a:pt x="469551" y="533509"/>
                </a:lnTo>
                <a:lnTo>
                  <a:pt x="503972" y="503972"/>
                </a:lnTo>
                <a:lnTo>
                  <a:pt x="533509" y="469551"/>
                </a:lnTo>
                <a:lnTo>
                  <a:pt x="557549" y="430859"/>
                </a:lnTo>
                <a:lnTo>
                  <a:pt x="575478" y="388507"/>
                </a:lnTo>
                <a:lnTo>
                  <a:pt x="586686" y="343110"/>
                </a:lnTo>
                <a:lnTo>
                  <a:pt x="590557" y="295278"/>
                </a:lnTo>
                <a:lnTo>
                  <a:pt x="586686" y="247447"/>
                </a:lnTo>
                <a:lnTo>
                  <a:pt x="575478" y="202050"/>
                </a:lnTo>
                <a:lnTo>
                  <a:pt x="557549" y="159698"/>
                </a:lnTo>
                <a:lnTo>
                  <a:pt x="533509" y="121006"/>
                </a:lnTo>
                <a:lnTo>
                  <a:pt x="503972" y="86585"/>
                </a:lnTo>
                <a:lnTo>
                  <a:pt x="469551" y="57048"/>
                </a:lnTo>
                <a:lnTo>
                  <a:pt x="436197" y="36325"/>
                </a:lnTo>
                <a:close/>
              </a:path>
            </a:pathLst>
          </a:cu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8594" y="4572013"/>
            <a:ext cx="153988" cy="357188"/>
          </a:xfrm>
          <a:prstGeom prst="rect">
            <a:avLst/>
          </a:prstGeom>
          <a:noFill/>
        </p:spPr>
        <p:txBody>
          <a:bodyPr lIns="41559" tIns="20780" rIns="41559" bIns="20780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02060"/>
                </a:solidFill>
                <a:latin typeface="+mn-lt"/>
              </a:rPr>
              <a:t>i</a:t>
            </a:r>
            <a:endParaRPr lang="ru-RU" sz="20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0" name="object 5"/>
          <p:cNvSpPr>
            <a:spLocks noChangeArrowheads="1"/>
          </p:cNvSpPr>
          <p:nvPr/>
        </p:nvSpPr>
        <p:spPr bwMode="auto">
          <a:xfrm>
            <a:off x="214282" y="4429138"/>
            <a:ext cx="623887" cy="595313"/>
          </a:xfrm>
          <a:custGeom>
            <a:avLst/>
            <a:gdLst>
              <a:gd name="T0" fmla="*/ 0 w 1313180"/>
              <a:gd name="T1" fmla="*/ 0 h 1313179"/>
              <a:gd name="T2" fmla="*/ 1313180 w 1313180"/>
              <a:gd name="T3" fmla="*/ 1313179 h 1313179"/>
            </a:gdLst>
            <a:ahLst/>
            <a:cxnLst/>
            <a:rect l="T0" t="T1" r="T2" b="T3"/>
            <a:pathLst>
              <a:path w="1313180" h="1313179">
                <a:moveTo>
                  <a:pt x="1313049" y="656524"/>
                </a:moveTo>
                <a:lnTo>
                  <a:pt x="1311248" y="705521"/>
                </a:lnTo>
                <a:lnTo>
                  <a:pt x="1305930" y="753541"/>
                </a:lnTo>
                <a:lnTo>
                  <a:pt x="1297223" y="800455"/>
                </a:lnTo>
                <a:lnTo>
                  <a:pt x="1285252" y="846138"/>
                </a:lnTo>
                <a:lnTo>
                  <a:pt x="1270145" y="890461"/>
                </a:lnTo>
                <a:lnTo>
                  <a:pt x="1252030" y="933299"/>
                </a:lnTo>
                <a:lnTo>
                  <a:pt x="1231032" y="974524"/>
                </a:lnTo>
                <a:lnTo>
                  <a:pt x="1207279" y="1014009"/>
                </a:lnTo>
                <a:lnTo>
                  <a:pt x="1180897" y="1051628"/>
                </a:lnTo>
                <a:lnTo>
                  <a:pt x="1152015" y="1087253"/>
                </a:lnTo>
                <a:lnTo>
                  <a:pt x="1120758" y="1120758"/>
                </a:lnTo>
                <a:lnTo>
                  <a:pt x="1087253" y="1152015"/>
                </a:lnTo>
                <a:lnTo>
                  <a:pt x="1051628" y="1180897"/>
                </a:lnTo>
                <a:lnTo>
                  <a:pt x="1014009" y="1207279"/>
                </a:lnTo>
                <a:lnTo>
                  <a:pt x="974524" y="1231032"/>
                </a:lnTo>
                <a:lnTo>
                  <a:pt x="933299" y="1252030"/>
                </a:lnTo>
                <a:lnTo>
                  <a:pt x="890461" y="1270145"/>
                </a:lnTo>
                <a:lnTo>
                  <a:pt x="846138" y="1285252"/>
                </a:lnTo>
                <a:lnTo>
                  <a:pt x="800455" y="1297223"/>
                </a:lnTo>
                <a:lnTo>
                  <a:pt x="753541" y="1305930"/>
                </a:lnTo>
                <a:lnTo>
                  <a:pt x="705521" y="1311248"/>
                </a:lnTo>
                <a:lnTo>
                  <a:pt x="656524" y="1313049"/>
                </a:lnTo>
                <a:lnTo>
                  <a:pt x="607527" y="1311248"/>
                </a:lnTo>
                <a:lnTo>
                  <a:pt x="559507" y="1305930"/>
                </a:lnTo>
                <a:lnTo>
                  <a:pt x="512593" y="1297223"/>
                </a:lnTo>
                <a:lnTo>
                  <a:pt x="466910" y="1285252"/>
                </a:lnTo>
                <a:lnTo>
                  <a:pt x="422587" y="1270145"/>
                </a:lnTo>
                <a:lnTo>
                  <a:pt x="379749" y="1252030"/>
                </a:lnTo>
                <a:lnTo>
                  <a:pt x="338524" y="1231032"/>
                </a:lnTo>
                <a:lnTo>
                  <a:pt x="299039" y="1207279"/>
                </a:lnTo>
                <a:lnTo>
                  <a:pt x="261420" y="1180897"/>
                </a:lnTo>
                <a:lnTo>
                  <a:pt x="225795" y="1152015"/>
                </a:lnTo>
                <a:lnTo>
                  <a:pt x="192291" y="1120758"/>
                </a:lnTo>
                <a:lnTo>
                  <a:pt x="161033" y="1087253"/>
                </a:lnTo>
                <a:lnTo>
                  <a:pt x="132151" y="1051628"/>
                </a:lnTo>
                <a:lnTo>
                  <a:pt x="105769" y="1014009"/>
                </a:lnTo>
                <a:lnTo>
                  <a:pt x="82016" y="974524"/>
                </a:lnTo>
                <a:lnTo>
                  <a:pt x="61018" y="933299"/>
                </a:lnTo>
                <a:lnTo>
                  <a:pt x="42903" y="890461"/>
                </a:lnTo>
                <a:lnTo>
                  <a:pt x="27796" y="846138"/>
                </a:lnTo>
                <a:lnTo>
                  <a:pt x="15825" y="800455"/>
                </a:lnTo>
                <a:lnTo>
                  <a:pt x="7118" y="753541"/>
                </a:lnTo>
                <a:lnTo>
                  <a:pt x="1800" y="705521"/>
                </a:lnTo>
                <a:lnTo>
                  <a:pt x="0" y="656524"/>
                </a:lnTo>
                <a:lnTo>
                  <a:pt x="1800" y="607527"/>
                </a:lnTo>
                <a:lnTo>
                  <a:pt x="7118" y="559507"/>
                </a:lnTo>
                <a:lnTo>
                  <a:pt x="15825" y="512593"/>
                </a:lnTo>
                <a:lnTo>
                  <a:pt x="27796" y="466910"/>
                </a:lnTo>
                <a:lnTo>
                  <a:pt x="42903" y="422587"/>
                </a:lnTo>
                <a:lnTo>
                  <a:pt x="61018" y="379749"/>
                </a:lnTo>
                <a:lnTo>
                  <a:pt x="82016" y="338524"/>
                </a:lnTo>
                <a:lnTo>
                  <a:pt x="105769" y="299039"/>
                </a:lnTo>
                <a:lnTo>
                  <a:pt x="132151" y="261420"/>
                </a:lnTo>
                <a:lnTo>
                  <a:pt x="161033" y="225795"/>
                </a:lnTo>
                <a:lnTo>
                  <a:pt x="192291" y="192291"/>
                </a:lnTo>
                <a:lnTo>
                  <a:pt x="225795" y="161033"/>
                </a:lnTo>
                <a:lnTo>
                  <a:pt x="261420" y="132151"/>
                </a:lnTo>
                <a:lnTo>
                  <a:pt x="299039" y="105769"/>
                </a:lnTo>
                <a:lnTo>
                  <a:pt x="338524" y="82016"/>
                </a:lnTo>
                <a:lnTo>
                  <a:pt x="379749" y="61018"/>
                </a:lnTo>
                <a:lnTo>
                  <a:pt x="422587" y="42903"/>
                </a:lnTo>
                <a:lnTo>
                  <a:pt x="466910" y="27796"/>
                </a:lnTo>
                <a:lnTo>
                  <a:pt x="512593" y="15825"/>
                </a:lnTo>
                <a:lnTo>
                  <a:pt x="559507" y="7118"/>
                </a:lnTo>
                <a:lnTo>
                  <a:pt x="607527" y="1800"/>
                </a:lnTo>
                <a:lnTo>
                  <a:pt x="656524" y="0"/>
                </a:lnTo>
                <a:lnTo>
                  <a:pt x="705521" y="1800"/>
                </a:lnTo>
                <a:lnTo>
                  <a:pt x="753541" y="7118"/>
                </a:lnTo>
                <a:lnTo>
                  <a:pt x="800455" y="15825"/>
                </a:lnTo>
                <a:lnTo>
                  <a:pt x="846138" y="27796"/>
                </a:lnTo>
                <a:lnTo>
                  <a:pt x="890461" y="42903"/>
                </a:lnTo>
                <a:lnTo>
                  <a:pt x="933299" y="61018"/>
                </a:lnTo>
                <a:lnTo>
                  <a:pt x="974524" y="82016"/>
                </a:lnTo>
                <a:lnTo>
                  <a:pt x="1014009" y="105769"/>
                </a:lnTo>
                <a:lnTo>
                  <a:pt x="1051628" y="132151"/>
                </a:lnTo>
                <a:lnTo>
                  <a:pt x="1087253" y="161033"/>
                </a:lnTo>
                <a:lnTo>
                  <a:pt x="1120758" y="192291"/>
                </a:lnTo>
                <a:lnTo>
                  <a:pt x="1152015" y="225795"/>
                </a:lnTo>
                <a:lnTo>
                  <a:pt x="1180897" y="261420"/>
                </a:lnTo>
                <a:lnTo>
                  <a:pt x="1207279" y="299039"/>
                </a:lnTo>
                <a:lnTo>
                  <a:pt x="1231032" y="338524"/>
                </a:lnTo>
                <a:lnTo>
                  <a:pt x="1252030" y="379749"/>
                </a:lnTo>
                <a:lnTo>
                  <a:pt x="1270145" y="422587"/>
                </a:lnTo>
                <a:lnTo>
                  <a:pt x="1285252" y="466910"/>
                </a:lnTo>
                <a:lnTo>
                  <a:pt x="1297223" y="512593"/>
                </a:lnTo>
                <a:lnTo>
                  <a:pt x="1305930" y="559507"/>
                </a:lnTo>
                <a:lnTo>
                  <a:pt x="1311248" y="607527"/>
                </a:lnTo>
                <a:lnTo>
                  <a:pt x="1313049" y="656524"/>
                </a:lnTo>
                <a:close/>
              </a:path>
            </a:pathLst>
          </a:custGeom>
          <a:noFill/>
          <a:ln w="25400">
            <a:solidFill>
              <a:srgbClr val="36BDE6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1" name="Picture 30" descr="C:\Users\panteleeva\Downloads\51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358082" y="714362"/>
            <a:ext cx="357187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71"/>
          <p:cNvSpPr>
            <a:spLocks noChangeArrowheads="1"/>
          </p:cNvSpPr>
          <p:nvPr/>
        </p:nvSpPr>
        <p:spPr bwMode="auto">
          <a:xfrm>
            <a:off x="6786578" y="1142990"/>
            <a:ext cx="15001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Мурманская область</a:t>
            </a:r>
          </a:p>
        </p:txBody>
      </p:sp>
      <p:pic>
        <p:nvPicPr>
          <p:cNvPr id="23" name="Picture 31" descr="C:\Users\panteleeva\Downloads\RF flag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215313" y="714362"/>
            <a:ext cx="785812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object 59"/>
          <p:cNvSpPr>
            <a:spLocks noChangeArrowheads="1"/>
          </p:cNvSpPr>
          <p:nvPr/>
        </p:nvSpPr>
        <p:spPr bwMode="auto">
          <a:xfrm rot="10800000">
            <a:off x="6786563" y="714362"/>
            <a:ext cx="2357437" cy="820738"/>
          </a:xfrm>
          <a:custGeom>
            <a:avLst/>
            <a:gdLst>
              <a:gd name="T0" fmla="*/ 0 w 4860925"/>
              <a:gd name="T1" fmla="*/ 0 h 10577830"/>
              <a:gd name="T2" fmla="*/ 4860925 w 4860925"/>
              <a:gd name="T3" fmla="*/ 10577830 h 10577830"/>
            </a:gdLst>
            <a:ahLst/>
            <a:cxnLst/>
            <a:rect l="T0" t="T1" r="T2" b="T3"/>
            <a:pathLst>
              <a:path w="4860925" h="10577830">
                <a:moveTo>
                  <a:pt x="0" y="10577351"/>
                </a:moveTo>
                <a:lnTo>
                  <a:pt x="0" y="0"/>
                </a:lnTo>
                <a:lnTo>
                  <a:pt x="4860354" y="0"/>
                </a:lnTo>
                <a:lnTo>
                  <a:pt x="4860354" y="10577351"/>
                </a:lnTo>
              </a:path>
            </a:pathLst>
          </a:custGeom>
          <a:noFill/>
          <a:ln w="35339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514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C:\Users\panteleeva\Downloads\FB_IMG_15434959528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714362"/>
            <a:ext cx="28575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3" descr="C:\Users\panteleeva\Downloads\FB_IMG_154349623739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714494"/>
            <a:ext cx="923925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EE9F90AC-2FB6-4154-BCB2-B41BC9549C62" descr="EE9F90AC-2FB6-4154-BCB2-B41BC9549C6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428874"/>
            <a:ext cx="308610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CC9A52FE-855C-49F8-A039-8211EC438866" descr="CC9A52FE-855C-49F8-A039-8211EC43886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88" y="2809875"/>
            <a:ext cx="2071687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4" descr="C:\Users\panteleeva\Downloads\FB_IMG_154349768190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6380" y="2571750"/>
            <a:ext cx="30003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bject 8"/>
          <p:cNvSpPr txBox="1">
            <a:spLocks noGrp="1"/>
          </p:cNvSpPr>
          <p:nvPr>
            <p:ph type="title"/>
          </p:nvPr>
        </p:nvSpPr>
        <p:spPr>
          <a:xfrm>
            <a:off x="0" y="714362"/>
            <a:ext cx="8123237" cy="346075"/>
          </a:xfrm>
        </p:spPr>
        <p:txBody>
          <a:bodyPr vert="horz" tIns="6638" numCol="1" anchor="t" anchorCtr="0" compatLnSpc="1">
            <a:prstTxWarp prst="textNoShape">
              <a:avLst/>
            </a:prstTxWarp>
            <a:noAutofit/>
          </a:bodyPr>
          <a:lstStyle/>
          <a:p>
            <a:pPr algn="l" eaLnBrk="1" hangingPunct="1">
              <a:spcBef>
                <a:spcPts val="51"/>
              </a:spcBef>
              <a:defRPr/>
            </a:pPr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«Дом дружбы соседей»</a:t>
            </a:r>
          </a:p>
        </p:txBody>
      </p:sp>
      <p:sp>
        <p:nvSpPr>
          <p:cNvPr id="8" name="object 28"/>
          <p:cNvSpPr txBox="1"/>
          <p:nvPr/>
        </p:nvSpPr>
        <p:spPr>
          <a:xfrm>
            <a:off x="142844" y="1142990"/>
            <a:ext cx="5786478" cy="1257043"/>
          </a:xfrm>
          <a:prstGeom prst="rect">
            <a:avLst/>
          </a:prstGeom>
        </p:spPr>
        <p:txBody>
          <a:bodyPr wrap="square" lIns="0" tIns="25686" rIns="0" bIns="0">
            <a:spAutoFit/>
          </a:bodyPr>
          <a:lstStyle/>
          <a:p>
            <a:pPr indent="204190">
              <a:buClr>
                <a:srgbClr val="36BDE6"/>
              </a:buClr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«Поморская виза»</a:t>
            </a:r>
          </a:p>
          <a:p>
            <a:pPr indent="204190">
              <a:buClr>
                <a:srgbClr val="36BDE6"/>
              </a:buClr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упрощенный порядок взаимных поездок для жителей приграничных территорий Российской Федерации и Королевства Норвегии</a:t>
            </a:r>
          </a:p>
          <a:p>
            <a:pPr indent="204190">
              <a:buClr>
                <a:srgbClr val="36BDE6"/>
              </a:buClr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10 лет проекту «Российско-Норвежская школа»</a:t>
            </a:r>
          </a:p>
        </p:txBody>
      </p:sp>
      <p:sp>
        <p:nvSpPr>
          <p:cNvPr id="9" name="object 59"/>
          <p:cNvSpPr>
            <a:spLocks noChangeArrowheads="1"/>
          </p:cNvSpPr>
          <p:nvPr/>
        </p:nvSpPr>
        <p:spPr bwMode="auto">
          <a:xfrm>
            <a:off x="5357818" y="2643188"/>
            <a:ext cx="2857500" cy="2143125"/>
          </a:xfrm>
          <a:custGeom>
            <a:avLst/>
            <a:gdLst>
              <a:gd name="T0" fmla="*/ 0 w 4860925"/>
              <a:gd name="T1" fmla="*/ 0 h 10577830"/>
              <a:gd name="T2" fmla="*/ 4860925 w 4860925"/>
              <a:gd name="T3" fmla="*/ 10577830 h 10577830"/>
            </a:gdLst>
            <a:ahLst/>
            <a:cxnLst/>
            <a:rect l="T0" t="T1" r="T2" b="T3"/>
            <a:pathLst>
              <a:path w="4860925" h="10577830">
                <a:moveTo>
                  <a:pt x="0" y="10577351"/>
                </a:moveTo>
                <a:lnTo>
                  <a:pt x="0" y="0"/>
                </a:lnTo>
                <a:lnTo>
                  <a:pt x="4860354" y="0"/>
                </a:lnTo>
                <a:lnTo>
                  <a:pt x="4860354" y="10577351"/>
                </a:lnTo>
              </a:path>
            </a:pathLst>
          </a:custGeom>
          <a:noFill/>
          <a:ln w="35339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0" name="object 59"/>
          <p:cNvSpPr>
            <a:spLocks noChangeArrowheads="1"/>
          </p:cNvSpPr>
          <p:nvPr/>
        </p:nvSpPr>
        <p:spPr bwMode="auto">
          <a:xfrm>
            <a:off x="3286125" y="2857500"/>
            <a:ext cx="1928813" cy="2286000"/>
          </a:xfrm>
          <a:custGeom>
            <a:avLst/>
            <a:gdLst>
              <a:gd name="T0" fmla="*/ 0 w 4860925"/>
              <a:gd name="T1" fmla="*/ 0 h 10577830"/>
              <a:gd name="T2" fmla="*/ 4860925 w 4860925"/>
              <a:gd name="T3" fmla="*/ 10577830 h 10577830"/>
            </a:gdLst>
            <a:ahLst/>
            <a:cxnLst/>
            <a:rect l="T0" t="T1" r="T2" b="T3"/>
            <a:pathLst>
              <a:path w="4860925" h="10577830">
                <a:moveTo>
                  <a:pt x="0" y="10577351"/>
                </a:moveTo>
                <a:lnTo>
                  <a:pt x="0" y="0"/>
                </a:lnTo>
                <a:lnTo>
                  <a:pt x="4860354" y="0"/>
                </a:lnTo>
                <a:lnTo>
                  <a:pt x="4860354" y="10577351"/>
                </a:lnTo>
              </a:path>
            </a:pathLst>
          </a:custGeom>
          <a:noFill/>
          <a:ln w="35339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1" name="object 59"/>
          <p:cNvSpPr>
            <a:spLocks noChangeArrowheads="1"/>
          </p:cNvSpPr>
          <p:nvPr/>
        </p:nvSpPr>
        <p:spPr bwMode="auto">
          <a:xfrm>
            <a:off x="214282" y="2500312"/>
            <a:ext cx="2928937" cy="1928812"/>
          </a:xfrm>
          <a:custGeom>
            <a:avLst/>
            <a:gdLst>
              <a:gd name="T0" fmla="*/ 0 w 4860925"/>
              <a:gd name="T1" fmla="*/ 0 h 10577830"/>
              <a:gd name="T2" fmla="*/ 4860925 w 4860925"/>
              <a:gd name="T3" fmla="*/ 10577830 h 10577830"/>
            </a:gdLst>
            <a:ahLst/>
            <a:cxnLst/>
            <a:rect l="T0" t="T1" r="T2" b="T3"/>
            <a:pathLst>
              <a:path w="4860925" h="10577830">
                <a:moveTo>
                  <a:pt x="0" y="10577351"/>
                </a:moveTo>
                <a:lnTo>
                  <a:pt x="0" y="0"/>
                </a:lnTo>
                <a:lnTo>
                  <a:pt x="4860354" y="0"/>
                </a:lnTo>
                <a:lnTo>
                  <a:pt x="4860354" y="10577351"/>
                </a:lnTo>
              </a:path>
            </a:pathLst>
          </a:custGeom>
          <a:noFill/>
          <a:ln w="35339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2" name="object 59"/>
          <p:cNvSpPr>
            <a:spLocks noChangeArrowheads="1"/>
          </p:cNvSpPr>
          <p:nvPr/>
        </p:nvSpPr>
        <p:spPr bwMode="auto">
          <a:xfrm rot="10800000">
            <a:off x="6215073" y="714362"/>
            <a:ext cx="2714625" cy="1857375"/>
          </a:xfrm>
          <a:custGeom>
            <a:avLst/>
            <a:gdLst>
              <a:gd name="T0" fmla="*/ 0 w 4860925"/>
              <a:gd name="T1" fmla="*/ 0 h 10577830"/>
              <a:gd name="T2" fmla="*/ 4860925 w 4860925"/>
              <a:gd name="T3" fmla="*/ 10577830 h 10577830"/>
            </a:gdLst>
            <a:ahLst/>
            <a:cxnLst/>
            <a:rect l="T0" t="T1" r="T2" b="T3"/>
            <a:pathLst>
              <a:path w="4860925" h="10577830">
                <a:moveTo>
                  <a:pt x="0" y="10577351"/>
                </a:moveTo>
                <a:lnTo>
                  <a:pt x="0" y="0"/>
                </a:lnTo>
                <a:lnTo>
                  <a:pt x="4860354" y="0"/>
                </a:lnTo>
                <a:lnTo>
                  <a:pt x="4860354" y="10577351"/>
                </a:lnTo>
              </a:path>
            </a:pathLst>
          </a:custGeom>
          <a:noFill/>
          <a:ln w="35339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" name="TextBox 25"/>
          <p:cNvSpPr txBox="1">
            <a:spLocks noChangeArrowheads="1"/>
          </p:cNvSpPr>
          <p:nvPr/>
        </p:nvSpPr>
        <p:spPr bwMode="auto">
          <a:xfrm>
            <a:off x="6643703" y="4929188"/>
            <a:ext cx="2500298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800" i="1" dirty="0"/>
              <a:t>*Фото из сообщества </a:t>
            </a:r>
            <a:r>
              <a:rPr lang="en-US" sz="800" i="1" dirty="0" err="1"/>
              <a:t>Norsk-Russisk</a:t>
            </a:r>
            <a:r>
              <a:rPr lang="en-US" sz="800" i="1" dirty="0"/>
              <a:t> </a:t>
            </a:r>
            <a:r>
              <a:rPr lang="en-US" sz="800" i="1" dirty="0" err="1"/>
              <a:t>skole</a:t>
            </a:r>
            <a:r>
              <a:rPr lang="en-US" sz="800" i="1" dirty="0"/>
              <a:t> </a:t>
            </a:r>
            <a:r>
              <a:rPr lang="ru-RU" sz="800" i="1" dirty="0"/>
              <a:t>в </a:t>
            </a:r>
            <a:r>
              <a:rPr lang="en-US" sz="800" i="1" dirty="0" err="1"/>
              <a:t>Facebook</a:t>
            </a:r>
            <a:endParaRPr lang="ru-RU" sz="800" i="1" dirty="0"/>
          </a:p>
        </p:txBody>
      </p:sp>
    </p:spTree>
    <p:extLst>
      <p:ext uri="{BB962C8B-B14F-4D97-AF65-F5344CB8AC3E}">
        <p14:creationId xmlns:p14="http://schemas.microsoft.com/office/powerpoint/2010/main" xmlns="" val="381514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anteleeva\Downloads\карта - баренц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071684"/>
            <a:ext cx="5686118" cy="3071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object 29"/>
          <p:cNvSpPr txBox="1"/>
          <p:nvPr/>
        </p:nvSpPr>
        <p:spPr>
          <a:xfrm>
            <a:off x="785786" y="1142990"/>
            <a:ext cx="7072312" cy="61584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25686" rIns="0" bIns="0">
            <a:spAutoFit/>
          </a:bodyPr>
          <a:lstStyle/>
          <a:p>
            <a:pPr marL="5772">
              <a:lnSpc>
                <a:spcPts val="1352"/>
              </a:lnSpc>
              <a:spcBef>
                <a:spcPts val="205"/>
              </a:spcBef>
              <a:defRPr/>
            </a:pPr>
            <a:endParaRPr lang="ru-RU" b="1" dirty="0">
              <a:solidFill>
                <a:srgbClr val="000E3A"/>
              </a:solidFill>
              <a:ea typeface="Museo Sans Cyrl 100"/>
              <a:cs typeface="Museo Sans Cyrl 100"/>
            </a:endParaRPr>
          </a:p>
          <a:p>
            <a:pPr marL="5772" algn="just">
              <a:lnSpc>
                <a:spcPts val="1352"/>
              </a:lnSpc>
              <a:spcBef>
                <a:spcPts val="205"/>
              </a:spcBef>
              <a:defRPr/>
            </a:pPr>
            <a:r>
              <a:rPr lang="ru-RU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Баренцев регион </a:t>
            </a:r>
            <a:r>
              <a:rPr lang="ru-RU" sz="1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– территория мира, стабильности и доверия</a:t>
            </a:r>
          </a:p>
          <a:p>
            <a:pPr marL="5772">
              <a:lnSpc>
                <a:spcPts val="1352"/>
              </a:lnSpc>
              <a:spcBef>
                <a:spcPts val="205"/>
              </a:spcBef>
              <a:defRPr/>
            </a:pPr>
            <a:endParaRPr lang="ru-RU" b="1" dirty="0">
              <a:ea typeface="Museo Sans Cyrl 100"/>
              <a:cs typeface="Museo Sans Cyrl 100"/>
            </a:endParaRPr>
          </a:p>
        </p:txBody>
      </p:sp>
      <p:sp>
        <p:nvSpPr>
          <p:cNvPr id="4" name="object 9"/>
          <p:cNvSpPr>
            <a:spLocks noChangeArrowheads="1"/>
          </p:cNvSpPr>
          <p:nvPr/>
        </p:nvSpPr>
        <p:spPr bwMode="auto">
          <a:xfrm>
            <a:off x="285719" y="1309678"/>
            <a:ext cx="285750" cy="285750"/>
          </a:xfrm>
          <a:custGeom>
            <a:avLst/>
            <a:gdLst>
              <a:gd name="T0" fmla="*/ 0 w 591185"/>
              <a:gd name="T1" fmla="*/ 0 h 591185"/>
              <a:gd name="T2" fmla="*/ 591185 w 591185"/>
              <a:gd name="T3" fmla="*/ 591185 h 591185"/>
            </a:gdLst>
            <a:ahLst/>
            <a:cxnLst/>
            <a:rect l="T0" t="T1" r="T2" b="T3"/>
            <a:pathLst>
              <a:path w="591185" h="591185">
                <a:moveTo>
                  <a:pt x="295278" y="0"/>
                </a:moveTo>
                <a:lnTo>
                  <a:pt x="247447" y="3871"/>
                </a:lnTo>
                <a:lnTo>
                  <a:pt x="202050" y="15079"/>
                </a:lnTo>
                <a:lnTo>
                  <a:pt x="159698" y="33008"/>
                </a:lnTo>
                <a:lnTo>
                  <a:pt x="121006" y="57048"/>
                </a:lnTo>
                <a:lnTo>
                  <a:pt x="86585" y="86585"/>
                </a:lnTo>
                <a:lnTo>
                  <a:pt x="57048" y="121006"/>
                </a:lnTo>
                <a:lnTo>
                  <a:pt x="33008" y="159698"/>
                </a:lnTo>
                <a:lnTo>
                  <a:pt x="15079" y="202050"/>
                </a:lnTo>
                <a:lnTo>
                  <a:pt x="3871" y="247447"/>
                </a:lnTo>
                <a:lnTo>
                  <a:pt x="0" y="295278"/>
                </a:lnTo>
                <a:lnTo>
                  <a:pt x="3871" y="343110"/>
                </a:lnTo>
                <a:lnTo>
                  <a:pt x="15079" y="388507"/>
                </a:lnTo>
                <a:lnTo>
                  <a:pt x="33008" y="430859"/>
                </a:lnTo>
                <a:lnTo>
                  <a:pt x="57048" y="469551"/>
                </a:lnTo>
                <a:lnTo>
                  <a:pt x="86585" y="503972"/>
                </a:lnTo>
                <a:lnTo>
                  <a:pt x="121006" y="533509"/>
                </a:lnTo>
                <a:lnTo>
                  <a:pt x="159698" y="557549"/>
                </a:lnTo>
                <a:lnTo>
                  <a:pt x="202050" y="575478"/>
                </a:lnTo>
                <a:lnTo>
                  <a:pt x="247447" y="586686"/>
                </a:lnTo>
                <a:lnTo>
                  <a:pt x="295278" y="590557"/>
                </a:lnTo>
                <a:lnTo>
                  <a:pt x="343110" y="586686"/>
                </a:lnTo>
                <a:lnTo>
                  <a:pt x="388507" y="575478"/>
                </a:lnTo>
                <a:lnTo>
                  <a:pt x="430859" y="557549"/>
                </a:lnTo>
                <a:lnTo>
                  <a:pt x="436207" y="554226"/>
                </a:lnTo>
                <a:lnTo>
                  <a:pt x="295278" y="554226"/>
                </a:lnTo>
                <a:lnTo>
                  <a:pt x="248799" y="550045"/>
                </a:lnTo>
                <a:lnTo>
                  <a:pt x="205026" y="537995"/>
                </a:lnTo>
                <a:lnTo>
                  <a:pt x="164696" y="518814"/>
                </a:lnTo>
                <a:lnTo>
                  <a:pt x="128547" y="493239"/>
                </a:lnTo>
                <a:lnTo>
                  <a:pt x="97316" y="462007"/>
                </a:lnTo>
                <a:lnTo>
                  <a:pt x="71742" y="425858"/>
                </a:lnTo>
                <a:lnTo>
                  <a:pt x="52561" y="385528"/>
                </a:lnTo>
                <a:lnTo>
                  <a:pt x="40512" y="341756"/>
                </a:lnTo>
                <a:lnTo>
                  <a:pt x="36331" y="295278"/>
                </a:lnTo>
                <a:lnTo>
                  <a:pt x="40512" y="248799"/>
                </a:lnTo>
                <a:lnTo>
                  <a:pt x="52561" y="205025"/>
                </a:lnTo>
                <a:lnTo>
                  <a:pt x="71742" y="164694"/>
                </a:lnTo>
                <a:lnTo>
                  <a:pt x="97316" y="128544"/>
                </a:lnTo>
                <a:lnTo>
                  <a:pt x="128547" y="97313"/>
                </a:lnTo>
                <a:lnTo>
                  <a:pt x="164696" y="71737"/>
                </a:lnTo>
                <a:lnTo>
                  <a:pt x="205026" y="52556"/>
                </a:lnTo>
                <a:lnTo>
                  <a:pt x="248799" y="40506"/>
                </a:lnTo>
                <a:lnTo>
                  <a:pt x="295278" y="36325"/>
                </a:lnTo>
                <a:lnTo>
                  <a:pt x="436197" y="36325"/>
                </a:lnTo>
                <a:lnTo>
                  <a:pt x="430859" y="33008"/>
                </a:lnTo>
                <a:lnTo>
                  <a:pt x="388507" y="15079"/>
                </a:lnTo>
                <a:lnTo>
                  <a:pt x="343110" y="3871"/>
                </a:lnTo>
                <a:lnTo>
                  <a:pt x="295278" y="0"/>
                </a:lnTo>
                <a:close/>
              </a:path>
              <a:path w="591185" h="591185">
                <a:moveTo>
                  <a:pt x="436197" y="36325"/>
                </a:moveTo>
                <a:lnTo>
                  <a:pt x="295278" y="36325"/>
                </a:lnTo>
                <a:lnTo>
                  <a:pt x="341757" y="40506"/>
                </a:lnTo>
                <a:lnTo>
                  <a:pt x="385531" y="52556"/>
                </a:lnTo>
                <a:lnTo>
                  <a:pt x="425861" y="71737"/>
                </a:lnTo>
                <a:lnTo>
                  <a:pt x="462010" y="97313"/>
                </a:lnTo>
                <a:lnTo>
                  <a:pt x="493241" y="128544"/>
                </a:lnTo>
                <a:lnTo>
                  <a:pt x="518815" y="164694"/>
                </a:lnTo>
                <a:lnTo>
                  <a:pt x="537996" y="205025"/>
                </a:lnTo>
                <a:lnTo>
                  <a:pt x="550045" y="248799"/>
                </a:lnTo>
                <a:lnTo>
                  <a:pt x="554226" y="295278"/>
                </a:lnTo>
                <a:lnTo>
                  <a:pt x="550045" y="341756"/>
                </a:lnTo>
                <a:lnTo>
                  <a:pt x="537996" y="385528"/>
                </a:lnTo>
                <a:lnTo>
                  <a:pt x="518815" y="425858"/>
                </a:lnTo>
                <a:lnTo>
                  <a:pt x="493241" y="462007"/>
                </a:lnTo>
                <a:lnTo>
                  <a:pt x="462010" y="493239"/>
                </a:lnTo>
                <a:lnTo>
                  <a:pt x="425861" y="518814"/>
                </a:lnTo>
                <a:lnTo>
                  <a:pt x="385531" y="537995"/>
                </a:lnTo>
                <a:lnTo>
                  <a:pt x="341757" y="550045"/>
                </a:lnTo>
                <a:lnTo>
                  <a:pt x="295278" y="554226"/>
                </a:lnTo>
                <a:lnTo>
                  <a:pt x="436207" y="554226"/>
                </a:lnTo>
                <a:lnTo>
                  <a:pt x="469551" y="533509"/>
                </a:lnTo>
                <a:lnTo>
                  <a:pt x="503972" y="503972"/>
                </a:lnTo>
                <a:lnTo>
                  <a:pt x="533509" y="469551"/>
                </a:lnTo>
                <a:lnTo>
                  <a:pt x="557549" y="430859"/>
                </a:lnTo>
                <a:lnTo>
                  <a:pt x="575478" y="388507"/>
                </a:lnTo>
                <a:lnTo>
                  <a:pt x="586686" y="343110"/>
                </a:lnTo>
                <a:lnTo>
                  <a:pt x="590557" y="295278"/>
                </a:lnTo>
                <a:lnTo>
                  <a:pt x="586686" y="247447"/>
                </a:lnTo>
                <a:lnTo>
                  <a:pt x="575478" y="202050"/>
                </a:lnTo>
                <a:lnTo>
                  <a:pt x="557549" y="159698"/>
                </a:lnTo>
                <a:lnTo>
                  <a:pt x="533509" y="121006"/>
                </a:lnTo>
                <a:lnTo>
                  <a:pt x="503972" y="86585"/>
                </a:lnTo>
                <a:lnTo>
                  <a:pt x="469551" y="57048"/>
                </a:lnTo>
                <a:lnTo>
                  <a:pt x="436197" y="36325"/>
                </a:lnTo>
                <a:close/>
              </a:path>
            </a:pathLst>
          </a:cu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7" y="1309678"/>
            <a:ext cx="147637" cy="357187"/>
          </a:xfrm>
          <a:prstGeom prst="rect">
            <a:avLst/>
          </a:prstGeom>
          <a:noFill/>
        </p:spPr>
        <p:txBody>
          <a:bodyPr lIns="41559" tIns="20780" rIns="41559" bIns="20780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02060"/>
                </a:solidFill>
                <a:latin typeface="+mn-lt"/>
              </a:rPr>
              <a:t>i</a:t>
            </a:r>
            <a:endParaRPr lang="ru-RU" sz="20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6" name="object 5"/>
          <p:cNvSpPr>
            <a:spLocks noChangeArrowheads="1"/>
          </p:cNvSpPr>
          <p:nvPr/>
        </p:nvSpPr>
        <p:spPr bwMode="auto">
          <a:xfrm>
            <a:off x="142844" y="1142990"/>
            <a:ext cx="596900" cy="595313"/>
          </a:xfrm>
          <a:custGeom>
            <a:avLst/>
            <a:gdLst>
              <a:gd name="T0" fmla="*/ 0 w 1313180"/>
              <a:gd name="T1" fmla="*/ 0 h 1313179"/>
              <a:gd name="T2" fmla="*/ 1313180 w 1313180"/>
              <a:gd name="T3" fmla="*/ 1313179 h 1313179"/>
            </a:gdLst>
            <a:ahLst/>
            <a:cxnLst/>
            <a:rect l="T0" t="T1" r="T2" b="T3"/>
            <a:pathLst>
              <a:path w="1313180" h="1313179">
                <a:moveTo>
                  <a:pt x="1313049" y="656524"/>
                </a:moveTo>
                <a:lnTo>
                  <a:pt x="1311248" y="705521"/>
                </a:lnTo>
                <a:lnTo>
                  <a:pt x="1305930" y="753541"/>
                </a:lnTo>
                <a:lnTo>
                  <a:pt x="1297223" y="800455"/>
                </a:lnTo>
                <a:lnTo>
                  <a:pt x="1285252" y="846138"/>
                </a:lnTo>
                <a:lnTo>
                  <a:pt x="1270145" y="890461"/>
                </a:lnTo>
                <a:lnTo>
                  <a:pt x="1252030" y="933299"/>
                </a:lnTo>
                <a:lnTo>
                  <a:pt x="1231032" y="974524"/>
                </a:lnTo>
                <a:lnTo>
                  <a:pt x="1207279" y="1014009"/>
                </a:lnTo>
                <a:lnTo>
                  <a:pt x="1180897" y="1051628"/>
                </a:lnTo>
                <a:lnTo>
                  <a:pt x="1152015" y="1087253"/>
                </a:lnTo>
                <a:lnTo>
                  <a:pt x="1120758" y="1120758"/>
                </a:lnTo>
                <a:lnTo>
                  <a:pt x="1087253" y="1152015"/>
                </a:lnTo>
                <a:lnTo>
                  <a:pt x="1051628" y="1180897"/>
                </a:lnTo>
                <a:lnTo>
                  <a:pt x="1014009" y="1207279"/>
                </a:lnTo>
                <a:lnTo>
                  <a:pt x="974524" y="1231032"/>
                </a:lnTo>
                <a:lnTo>
                  <a:pt x="933299" y="1252030"/>
                </a:lnTo>
                <a:lnTo>
                  <a:pt x="890461" y="1270145"/>
                </a:lnTo>
                <a:lnTo>
                  <a:pt x="846138" y="1285252"/>
                </a:lnTo>
                <a:lnTo>
                  <a:pt x="800455" y="1297223"/>
                </a:lnTo>
                <a:lnTo>
                  <a:pt x="753541" y="1305930"/>
                </a:lnTo>
                <a:lnTo>
                  <a:pt x="705521" y="1311248"/>
                </a:lnTo>
                <a:lnTo>
                  <a:pt x="656524" y="1313049"/>
                </a:lnTo>
                <a:lnTo>
                  <a:pt x="607527" y="1311248"/>
                </a:lnTo>
                <a:lnTo>
                  <a:pt x="559507" y="1305930"/>
                </a:lnTo>
                <a:lnTo>
                  <a:pt x="512593" y="1297223"/>
                </a:lnTo>
                <a:lnTo>
                  <a:pt x="466910" y="1285252"/>
                </a:lnTo>
                <a:lnTo>
                  <a:pt x="422587" y="1270145"/>
                </a:lnTo>
                <a:lnTo>
                  <a:pt x="379749" y="1252030"/>
                </a:lnTo>
                <a:lnTo>
                  <a:pt x="338524" y="1231032"/>
                </a:lnTo>
                <a:lnTo>
                  <a:pt x="299039" y="1207279"/>
                </a:lnTo>
                <a:lnTo>
                  <a:pt x="261420" y="1180897"/>
                </a:lnTo>
                <a:lnTo>
                  <a:pt x="225795" y="1152015"/>
                </a:lnTo>
                <a:lnTo>
                  <a:pt x="192291" y="1120758"/>
                </a:lnTo>
                <a:lnTo>
                  <a:pt x="161033" y="1087253"/>
                </a:lnTo>
                <a:lnTo>
                  <a:pt x="132151" y="1051628"/>
                </a:lnTo>
                <a:lnTo>
                  <a:pt x="105769" y="1014009"/>
                </a:lnTo>
                <a:lnTo>
                  <a:pt x="82016" y="974524"/>
                </a:lnTo>
                <a:lnTo>
                  <a:pt x="61018" y="933299"/>
                </a:lnTo>
                <a:lnTo>
                  <a:pt x="42903" y="890461"/>
                </a:lnTo>
                <a:lnTo>
                  <a:pt x="27796" y="846138"/>
                </a:lnTo>
                <a:lnTo>
                  <a:pt x="15825" y="800455"/>
                </a:lnTo>
                <a:lnTo>
                  <a:pt x="7118" y="753541"/>
                </a:lnTo>
                <a:lnTo>
                  <a:pt x="1800" y="705521"/>
                </a:lnTo>
                <a:lnTo>
                  <a:pt x="0" y="656524"/>
                </a:lnTo>
                <a:lnTo>
                  <a:pt x="1800" y="607527"/>
                </a:lnTo>
                <a:lnTo>
                  <a:pt x="7118" y="559507"/>
                </a:lnTo>
                <a:lnTo>
                  <a:pt x="15825" y="512593"/>
                </a:lnTo>
                <a:lnTo>
                  <a:pt x="27796" y="466910"/>
                </a:lnTo>
                <a:lnTo>
                  <a:pt x="42903" y="422587"/>
                </a:lnTo>
                <a:lnTo>
                  <a:pt x="61018" y="379749"/>
                </a:lnTo>
                <a:lnTo>
                  <a:pt x="82016" y="338524"/>
                </a:lnTo>
                <a:lnTo>
                  <a:pt x="105769" y="299039"/>
                </a:lnTo>
                <a:lnTo>
                  <a:pt x="132151" y="261420"/>
                </a:lnTo>
                <a:lnTo>
                  <a:pt x="161033" y="225795"/>
                </a:lnTo>
                <a:lnTo>
                  <a:pt x="192291" y="192291"/>
                </a:lnTo>
                <a:lnTo>
                  <a:pt x="225795" y="161033"/>
                </a:lnTo>
                <a:lnTo>
                  <a:pt x="261420" y="132151"/>
                </a:lnTo>
                <a:lnTo>
                  <a:pt x="299039" y="105769"/>
                </a:lnTo>
                <a:lnTo>
                  <a:pt x="338524" y="82016"/>
                </a:lnTo>
                <a:lnTo>
                  <a:pt x="379749" y="61018"/>
                </a:lnTo>
                <a:lnTo>
                  <a:pt x="422587" y="42903"/>
                </a:lnTo>
                <a:lnTo>
                  <a:pt x="466910" y="27796"/>
                </a:lnTo>
                <a:lnTo>
                  <a:pt x="512593" y="15825"/>
                </a:lnTo>
                <a:lnTo>
                  <a:pt x="559507" y="7118"/>
                </a:lnTo>
                <a:lnTo>
                  <a:pt x="607527" y="1800"/>
                </a:lnTo>
                <a:lnTo>
                  <a:pt x="656524" y="0"/>
                </a:lnTo>
                <a:lnTo>
                  <a:pt x="705521" y="1800"/>
                </a:lnTo>
                <a:lnTo>
                  <a:pt x="753541" y="7118"/>
                </a:lnTo>
                <a:lnTo>
                  <a:pt x="800455" y="15825"/>
                </a:lnTo>
                <a:lnTo>
                  <a:pt x="846138" y="27796"/>
                </a:lnTo>
                <a:lnTo>
                  <a:pt x="890461" y="42903"/>
                </a:lnTo>
                <a:lnTo>
                  <a:pt x="933299" y="61018"/>
                </a:lnTo>
                <a:lnTo>
                  <a:pt x="974524" y="82016"/>
                </a:lnTo>
                <a:lnTo>
                  <a:pt x="1014009" y="105769"/>
                </a:lnTo>
                <a:lnTo>
                  <a:pt x="1051628" y="132151"/>
                </a:lnTo>
                <a:lnTo>
                  <a:pt x="1087253" y="161033"/>
                </a:lnTo>
                <a:lnTo>
                  <a:pt x="1120758" y="192291"/>
                </a:lnTo>
                <a:lnTo>
                  <a:pt x="1152015" y="225795"/>
                </a:lnTo>
                <a:lnTo>
                  <a:pt x="1180897" y="261420"/>
                </a:lnTo>
                <a:lnTo>
                  <a:pt x="1207279" y="299039"/>
                </a:lnTo>
                <a:lnTo>
                  <a:pt x="1231032" y="338524"/>
                </a:lnTo>
                <a:lnTo>
                  <a:pt x="1252030" y="379749"/>
                </a:lnTo>
                <a:lnTo>
                  <a:pt x="1270145" y="422587"/>
                </a:lnTo>
                <a:lnTo>
                  <a:pt x="1285252" y="466910"/>
                </a:lnTo>
                <a:lnTo>
                  <a:pt x="1297223" y="512593"/>
                </a:lnTo>
                <a:lnTo>
                  <a:pt x="1305930" y="559507"/>
                </a:lnTo>
                <a:lnTo>
                  <a:pt x="1311248" y="607527"/>
                </a:lnTo>
                <a:lnTo>
                  <a:pt x="1313049" y="656524"/>
                </a:lnTo>
                <a:close/>
              </a:path>
            </a:pathLst>
          </a:custGeom>
          <a:noFill/>
          <a:ln w="25400">
            <a:solidFill>
              <a:srgbClr val="36BDE6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" name="object 8"/>
          <p:cNvSpPr txBox="1">
            <a:spLocks noGrp="1"/>
          </p:cNvSpPr>
          <p:nvPr>
            <p:ph type="title"/>
          </p:nvPr>
        </p:nvSpPr>
        <p:spPr>
          <a:xfrm>
            <a:off x="0" y="714362"/>
            <a:ext cx="8123237" cy="500066"/>
          </a:xfrm>
        </p:spPr>
        <p:txBody>
          <a:bodyPr vert="horz" tIns="6638" numCol="1" anchor="t" anchorCtr="0" compatLnSpc="1">
            <a:prstTxWarp prst="textNoShape">
              <a:avLst/>
            </a:prstTxWarp>
            <a:noAutofit/>
          </a:bodyPr>
          <a:lstStyle/>
          <a:p>
            <a:pPr algn="l" eaLnBrk="1" hangingPunct="1">
              <a:spcBef>
                <a:spcPts val="51"/>
              </a:spcBef>
              <a:defRPr/>
            </a:pPr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Баренцево сотрудничество</a:t>
            </a:r>
          </a:p>
        </p:txBody>
      </p:sp>
      <p:pic>
        <p:nvPicPr>
          <p:cNvPr id="8" name="Picture 25" descr="Картинки по запросу иконки флаг финлянд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4357700"/>
            <a:ext cx="261431" cy="26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9" descr="Картинки по запросу иконки флаг швеци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4071948"/>
            <a:ext cx="348575" cy="26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1" descr="Картинки по запросу иконки флаг новреги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4286262"/>
            <a:ext cx="261431" cy="26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22" descr="Russia_flag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2" y="4643452"/>
            <a:ext cx="261431" cy="26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714348" y="2000246"/>
            <a:ext cx="6000750" cy="279564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 marL="5772" algn="just">
              <a:lnSpc>
                <a:spcPts val="1352"/>
              </a:lnSpc>
              <a:spcBef>
                <a:spcPts val="205"/>
              </a:spcBef>
              <a:defRPr/>
            </a:pPr>
            <a:r>
              <a:rPr lang="ru-RU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25 лет </a:t>
            </a:r>
            <a:r>
              <a:rPr lang="ru-RU" sz="1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со дня подписания </a:t>
            </a:r>
            <a:r>
              <a:rPr lang="ru-RU" sz="16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Киркенесской</a:t>
            </a:r>
            <a:r>
              <a:rPr lang="ru-RU" sz="1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декларации</a:t>
            </a:r>
          </a:p>
        </p:txBody>
      </p:sp>
      <p:sp>
        <p:nvSpPr>
          <p:cNvPr id="13" name="object 9"/>
          <p:cNvSpPr>
            <a:spLocks noChangeArrowheads="1"/>
          </p:cNvSpPr>
          <p:nvPr/>
        </p:nvSpPr>
        <p:spPr bwMode="auto">
          <a:xfrm>
            <a:off x="285719" y="1952620"/>
            <a:ext cx="285750" cy="285750"/>
          </a:xfrm>
          <a:custGeom>
            <a:avLst/>
            <a:gdLst>
              <a:gd name="T0" fmla="*/ 0 w 591185"/>
              <a:gd name="T1" fmla="*/ 0 h 591185"/>
              <a:gd name="T2" fmla="*/ 591185 w 591185"/>
              <a:gd name="T3" fmla="*/ 591185 h 591185"/>
            </a:gdLst>
            <a:ahLst/>
            <a:cxnLst/>
            <a:rect l="T0" t="T1" r="T2" b="T3"/>
            <a:pathLst>
              <a:path w="591185" h="591185">
                <a:moveTo>
                  <a:pt x="295278" y="0"/>
                </a:moveTo>
                <a:lnTo>
                  <a:pt x="247447" y="3871"/>
                </a:lnTo>
                <a:lnTo>
                  <a:pt x="202050" y="15079"/>
                </a:lnTo>
                <a:lnTo>
                  <a:pt x="159698" y="33008"/>
                </a:lnTo>
                <a:lnTo>
                  <a:pt x="121006" y="57048"/>
                </a:lnTo>
                <a:lnTo>
                  <a:pt x="86585" y="86585"/>
                </a:lnTo>
                <a:lnTo>
                  <a:pt x="57048" y="121006"/>
                </a:lnTo>
                <a:lnTo>
                  <a:pt x="33008" y="159698"/>
                </a:lnTo>
                <a:lnTo>
                  <a:pt x="15079" y="202050"/>
                </a:lnTo>
                <a:lnTo>
                  <a:pt x="3871" y="247447"/>
                </a:lnTo>
                <a:lnTo>
                  <a:pt x="0" y="295278"/>
                </a:lnTo>
                <a:lnTo>
                  <a:pt x="3871" y="343110"/>
                </a:lnTo>
                <a:lnTo>
                  <a:pt x="15079" y="388507"/>
                </a:lnTo>
                <a:lnTo>
                  <a:pt x="33008" y="430859"/>
                </a:lnTo>
                <a:lnTo>
                  <a:pt x="57048" y="469551"/>
                </a:lnTo>
                <a:lnTo>
                  <a:pt x="86585" y="503972"/>
                </a:lnTo>
                <a:lnTo>
                  <a:pt x="121006" y="533509"/>
                </a:lnTo>
                <a:lnTo>
                  <a:pt x="159698" y="557549"/>
                </a:lnTo>
                <a:lnTo>
                  <a:pt x="202050" y="575478"/>
                </a:lnTo>
                <a:lnTo>
                  <a:pt x="247447" y="586686"/>
                </a:lnTo>
                <a:lnTo>
                  <a:pt x="295278" y="590557"/>
                </a:lnTo>
                <a:lnTo>
                  <a:pt x="343110" y="586686"/>
                </a:lnTo>
                <a:lnTo>
                  <a:pt x="388507" y="575478"/>
                </a:lnTo>
                <a:lnTo>
                  <a:pt x="430859" y="557549"/>
                </a:lnTo>
                <a:lnTo>
                  <a:pt x="436207" y="554226"/>
                </a:lnTo>
                <a:lnTo>
                  <a:pt x="295278" y="554226"/>
                </a:lnTo>
                <a:lnTo>
                  <a:pt x="248799" y="550045"/>
                </a:lnTo>
                <a:lnTo>
                  <a:pt x="205026" y="537995"/>
                </a:lnTo>
                <a:lnTo>
                  <a:pt x="164696" y="518814"/>
                </a:lnTo>
                <a:lnTo>
                  <a:pt x="128547" y="493239"/>
                </a:lnTo>
                <a:lnTo>
                  <a:pt x="97316" y="462007"/>
                </a:lnTo>
                <a:lnTo>
                  <a:pt x="71742" y="425858"/>
                </a:lnTo>
                <a:lnTo>
                  <a:pt x="52561" y="385528"/>
                </a:lnTo>
                <a:lnTo>
                  <a:pt x="40512" y="341756"/>
                </a:lnTo>
                <a:lnTo>
                  <a:pt x="36331" y="295278"/>
                </a:lnTo>
                <a:lnTo>
                  <a:pt x="40512" y="248799"/>
                </a:lnTo>
                <a:lnTo>
                  <a:pt x="52561" y="205025"/>
                </a:lnTo>
                <a:lnTo>
                  <a:pt x="71742" y="164694"/>
                </a:lnTo>
                <a:lnTo>
                  <a:pt x="97316" y="128544"/>
                </a:lnTo>
                <a:lnTo>
                  <a:pt x="128547" y="97313"/>
                </a:lnTo>
                <a:lnTo>
                  <a:pt x="164696" y="71737"/>
                </a:lnTo>
                <a:lnTo>
                  <a:pt x="205026" y="52556"/>
                </a:lnTo>
                <a:lnTo>
                  <a:pt x="248799" y="40506"/>
                </a:lnTo>
                <a:lnTo>
                  <a:pt x="295278" y="36325"/>
                </a:lnTo>
                <a:lnTo>
                  <a:pt x="436197" y="36325"/>
                </a:lnTo>
                <a:lnTo>
                  <a:pt x="430859" y="33008"/>
                </a:lnTo>
                <a:lnTo>
                  <a:pt x="388507" y="15079"/>
                </a:lnTo>
                <a:lnTo>
                  <a:pt x="343110" y="3871"/>
                </a:lnTo>
                <a:lnTo>
                  <a:pt x="295278" y="0"/>
                </a:lnTo>
                <a:close/>
              </a:path>
              <a:path w="591185" h="591185">
                <a:moveTo>
                  <a:pt x="436197" y="36325"/>
                </a:moveTo>
                <a:lnTo>
                  <a:pt x="295278" y="36325"/>
                </a:lnTo>
                <a:lnTo>
                  <a:pt x="341757" y="40506"/>
                </a:lnTo>
                <a:lnTo>
                  <a:pt x="385531" y="52556"/>
                </a:lnTo>
                <a:lnTo>
                  <a:pt x="425861" y="71737"/>
                </a:lnTo>
                <a:lnTo>
                  <a:pt x="462010" y="97313"/>
                </a:lnTo>
                <a:lnTo>
                  <a:pt x="493241" y="128544"/>
                </a:lnTo>
                <a:lnTo>
                  <a:pt x="518815" y="164694"/>
                </a:lnTo>
                <a:lnTo>
                  <a:pt x="537996" y="205025"/>
                </a:lnTo>
                <a:lnTo>
                  <a:pt x="550045" y="248799"/>
                </a:lnTo>
                <a:lnTo>
                  <a:pt x="554226" y="295278"/>
                </a:lnTo>
                <a:lnTo>
                  <a:pt x="550045" y="341756"/>
                </a:lnTo>
                <a:lnTo>
                  <a:pt x="537996" y="385528"/>
                </a:lnTo>
                <a:lnTo>
                  <a:pt x="518815" y="425858"/>
                </a:lnTo>
                <a:lnTo>
                  <a:pt x="493241" y="462007"/>
                </a:lnTo>
                <a:lnTo>
                  <a:pt x="462010" y="493239"/>
                </a:lnTo>
                <a:lnTo>
                  <a:pt x="425861" y="518814"/>
                </a:lnTo>
                <a:lnTo>
                  <a:pt x="385531" y="537995"/>
                </a:lnTo>
                <a:lnTo>
                  <a:pt x="341757" y="550045"/>
                </a:lnTo>
                <a:lnTo>
                  <a:pt x="295278" y="554226"/>
                </a:lnTo>
                <a:lnTo>
                  <a:pt x="436207" y="554226"/>
                </a:lnTo>
                <a:lnTo>
                  <a:pt x="469551" y="533509"/>
                </a:lnTo>
                <a:lnTo>
                  <a:pt x="503972" y="503972"/>
                </a:lnTo>
                <a:lnTo>
                  <a:pt x="533509" y="469551"/>
                </a:lnTo>
                <a:lnTo>
                  <a:pt x="557549" y="430859"/>
                </a:lnTo>
                <a:lnTo>
                  <a:pt x="575478" y="388507"/>
                </a:lnTo>
                <a:lnTo>
                  <a:pt x="586686" y="343110"/>
                </a:lnTo>
                <a:lnTo>
                  <a:pt x="590557" y="295278"/>
                </a:lnTo>
                <a:lnTo>
                  <a:pt x="586686" y="247447"/>
                </a:lnTo>
                <a:lnTo>
                  <a:pt x="575478" y="202050"/>
                </a:lnTo>
                <a:lnTo>
                  <a:pt x="557549" y="159698"/>
                </a:lnTo>
                <a:lnTo>
                  <a:pt x="533509" y="121006"/>
                </a:lnTo>
                <a:lnTo>
                  <a:pt x="503972" y="86585"/>
                </a:lnTo>
                <a:lnTo>
                  <a:pt x="469551" y="57048"/>
                </a:lnTo>
                <a:lnTo>
                  <a:pt x="436197" y="36325"/>
                </a:lnTo>
                <a:close/>
              </a:path>
            </a:pathLst>
          </a:cu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57" y="1952620"/>
            <a:ext cx="147637" cy="357187"/>
          </a:xfrm>
          <a:prstGeom prst="rect">
            <a:avLst/>
          </a:prstGeom>
          <a:noFill/>
        </p:spPr>
        <p:txBody>
          <a:bodyPr lIns="41559" tIns="20780" rIns="41559" bIns="20780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02060"/>
                </a:solidFill>
                <a:latin typeface="+mn-lt"/>
              </a:rPr>
              <a:t>i</a:t>
            </a:r>
            <a:endParaRPr lang="ru-RU" sz="20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5" name="object 5"/>
          <p:cNvSpPr>
            <a:spLocks noChangeArrowheads="1"/>
          </p:cNvSpPr>
          <p:nvPr/>
        </p:nvSpPr>
        <p:spPr bwMode="auto">
          <a:xfrm>
            <a:off x="142844" y="1785932"/>
            <a:ext cx="596900" cy="595313"/>
          </a:xfrm>
          <a:custGeom>
            <a:avLst/>
            <a:gdLst>
              <a:gd name="T0" fmla="*/ 0 w 1313180"/>
              <a:gd name="T1" fmla="*/ 0 h 1313179"/>
              <a:gd name="T2" fmla="*/ 1313180 w 1313180"/>
              <a:gd name="T3" fmla="*/ 1313179 h 1313179"/>
            </a:gdLst>
            <a:ahLst/>
            <a:cxnLst/>
            <a:rect l="T0" t="T1" r="T2" b="T3"/>
            <a:pathLst>
              <a:path w="1313180" h="1313179">
                <a:moveTo>
                  <a:pt x="1313049" y="656524"/>
                </a:moveTo>
                <a:lnTo>
                  <a:pt x="1311248" y="705521"/>
                </a:lnTo>
                <a:lnTo>
                  <a:pt x="1305930" y="753541"/>
                </a:lnTo>
                <a:lnTo>
                  <a:pt x="1297223" y="800455"/>
                </a:lnTo>
                <a:lnTo>
                  <a:pt x="1285252" y="846138"/>
                </a:lnTo>
                <a:lnTo>
                  <a:pt x="1270145" y="890461"/>
                </a:lnTo>
                <a:lnTo>
                  <a:pt x="1252030" y="933299"/>
                </a:lnTo>
                <a:lnTo>
                  <a:pt x="1231032" y="974524"/>
                </a:lnTo>
                <a:lnTo>
                  <a:pt x="1207279" y="1014009"/>
                </a:lnTo>
                <a:lnTo>
                  <a:pt x="1180897" y="1051628"/>
                </a:lnTo>
                <a:lnTo>
                  <a:pt x="1152015" y="1087253"/>
                </a:lnTo>
                <a:lnTo>
                  <a:pt x="1120758" y="1120758"/>
                </a:lnTo>
                <a:lnTo>
                  <a:pt x="1087253" y="1152015"/>
                </a:lnTo>
                <a:lnTo>
                  <a:pt x="1051628" y="1180897"/>
                </a:lnTo>
                <a:lnTo>
                  <a:pt x="1014009" y="1207279"/>
                </a:lnTo>
                <a:lnTo>
                  <a:pt x="974524" y="1231032"/>
                </a:lnTo>
                <a:lnTo>
                  <a:pt x="933299" y="1252030"/>
                </a:lnTo>
                <a:lnTo>
                  <a:pt x="890461" y="1270145"/>
                </a:lnTo>
                <a:lnTo>
                  <a:pt x="846138" y="1285252"/>
                </a:lnTo>
                <a:lnTo>
                  <a:pt x="800455" y="1297223"/>
                </a:lnTo>
                <a:lnTo>
                  <a:pt x="753541" y="1305930"/>
                </a:lnTo>
                <a:lnTo>
                  <a:pt x="705521" y="1311248"/>
                </a:lnTo>
                <a:lnTo>
                  <a:pt x="656524" y="1313049"/>
                </a:lnTo>
                <a:lnTo>
                  <a:pt x="607527" y="1311248"/>
                </a:lnTo>
                <a:lnTo>
                  <a:pt x="559507" y="1305930"/>
                </a:lnTo>
                <a:lnTo>
                  <a:pt x="512593" y="1297223"/>
                </a:lnTo>
                <a:lnTo>
                  <a:pt x="466910" y="1285252"/>
                </a:lnTo>
                <a:lnTo>
                  <a:pt x="422587" y="1270145"/>
                </a:lnTo>
                <a:lnTo>
                  <a:pt x="379749" y="1252030"/>
                </a:lnTo>
                <a:lnTo>
                  <a:pt x="338524" y="1231032"/>
                </a:lnTo>
                <a:lnTo>
                  <a:pt x="299039" y="1207279"/>
                </a:lnTo>
                <a:lnTo>
                  <a:pt x="261420" y="1180897"/>
                </a:lnTo>
                <a:lnTo>
                  <a:pt x="225795" y="1152015"/>
                </a:lnTo>
                <a:lnTo>
                  <a:pt x="192291" y="1120758"/>
                </a:lnTo>
                <a:lnTo>
                  <a:pt x="161033" y="1087253"/>
                </a:lnTo>
                <a:lnTo>
                  <a:pt x="132151" y="1051628"/>
                </a:lnTo>
                <a:lnTo>
                  <a:pt x="105769" y="1014009"/>
                </a:lnTo>
                <a:lnTo>
                  <a:pt x="82016" y="974524"/>
                </a:lnTo>
                <a:lnTo>
                  <a:pt x="61018" y="933299"/>
                </a:lnTo>
                <a:lnTo>
                  <a:pt x="42903" y="890461"/>
                </a:lnTo>
                <a:lnTo>
                  <a:pt x="27796" y="846138"/>
                </a:lnTo>
                <a:lnTo>
                  <a:pt x="15825" y="800455"/>
                </a:lnTo>
                <a:lnTo>
                  <a:pt x="7118" y="753541"/>
                </a:lnTo>
                <a:lnTo>
                  <a:pt x="1800" y="705521"/>
                </a:lnTo>
                <a:lnTo>
                  <a:pt x="0" y="656524"/>
                </a:lnTo>
                <a:lnTo>
                  <a:pt x="1800" y="607527"/>
                </a:lnTo>
                <a:lnTo>
                  <a:pt x="7118" y="559507"/>
                </a:lnTo>
                <a:lnTo>
                  <a:pt x="15825" y="512593"/>
                </a:lnTo>
                <a:lnTo>
                  <a:pt x="27796" y="466910"/>
                </a:lnTo>
                <a:lnTo>
                  <a:pt x="42903" y="422587"/>
                </a:lnTo>
                <a:lnTo>
                  <a:pt x="61018" y="379749"/>
                </a:lnTo>
                <a:lnTo>
                  <a:pt x="82016" y="338524"/>
                </a:lnTo>
                <a:lnTo>
                  <a:pt x="105769" y="299039"/>
                </a:lnTo>
                <a:lnTo>
                  <a:pt x="132151" y="261420"/>
                </a:lnTo>
                <a:lnTo>
                  <a:pt x="161033" y="225795"/>
                </a:lnTo>
                <a:lnTo>
                  <a:pt x="192291" y="192291"/>
                </a:lnTo>
                <a:lnTo>
                  <a:pt x="225795" y="161033"/>
                </a:lnTo>
                <a:lnTo>
                  <a:pt x="261420" y="132151"/>
                </a:lnTo>
                <a:lnTo>
                  <a:pt x="299039" y="105769"/>
                </a:lnTo>
                <a:lnTo>
                  <a:pt x="338524" y="82016"/>
                </a:lnTo>
                <a:lnTo>
                  <a:pt x="379749" y="61018"/>
                </a:lnTo>
                <a:lnTo>
                  <a:pt x="422587" y="42903"/>
                </a:lnTo>
                <a:lnTo>
                  <a:pt x="466910" y="27796"/>
                </a:lnTo>
                <a:lnTo>
                  <a:pt x="512593" y="15825"/>
                </a:lnTo>
                <a:lnTo>
                  <a:pt x="559507" y="7118"/>
                </a:lnTo>
                <a:lnTo>
                  <a:pt x="607527" y="1800"/>
                </a:lnTo>
                <a:lnTo>
                  <a:pt x="656524" y="0"/>
                </a:lnTo>
                <a:lnTo>
                  <a:pt x="705521" y="1800"/>
                </a:lnTo>
                <a:lnTo>
                  <a:pt x="753541" y="7118"/>
                </a:lnTo>
                <a:lnTo>
                  <a:pt x="800455" y="15825"/>
                </a:lnTo>
                <a:lnTo>
                  <a:pt x="846138" y="27796"/>
                </a:lnTo>
                <a:lnTo>
                  <a:pt x="890461" y="42903"/>
                </a:lnTo>
                <a:lnTo>
                  <a:pt x="933299" y="61018"/>
                </a:lnTo>
                <a:lnTo>
                  <a:pt x="974524" y="82016"/>
                </a:lnTo>
                <a:lnTo>
                  <a:pt x="1014009" y="105769"/>
                </a:lnTo>
                <a:lnTo>
                  <a:pt x="1051628" y="132151"/>
                </a:lnTo>
                <a:lnTo>
                  <a:pt x="1087253" y="161033"/>
                </a:lnTo>
                <a:lnTo>
                  <a:pt x="1120758" y="192291"/>
                </a:lnTo>
                <a:lnTo>
                  <a:pt x="1152015" y="225795"/>
                </a:lnTo>
                <a:lnTo>
                  <a:pt x="1180897" y="261420"/>
                </a:lnTo>
                <a:lnTo>
                  <a:pt x="1207279" y="299039"/>
                </a:lnTo>
                <a:lnTo>
                  <a:pt x="1231032" y="338524"/>
                </a:lnTo>
                <a:lnTo>
                  <a:pt x="1252030" y="379749"/>
                </a:lnTo>
                <a:lnTo>
                  <a:pt x="1270145" y="422587"/>
                </a:lnTo>
                <a:lnTo>
                  <a:pt x="1285252" y="466910"/>
                </a:lnTo>
                <a:lnTo>
                  <a:pt x="1297223" y="512593"/>
                </a:lnTo>
                <a:lnTo>
                  <a:pt x="1305930" y="559507"/>
                </a:lnTo>
                <a:lnTo>
                  <a:pt x="1311248" y="607527"/>
                </a:lnTo>
                <a:lnTo>
                  <a:pt x="1313049" y="656524"/>
                </a:lnTo>
                <a:close/>
              </a:path>
            </a:pathLst>
          </a:custGeom>
          <a:noFill/>
          <a:ln w="25400">
            <a:solidFill>
              <a:srgbClr val="36BDE6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514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panteleeva\Downloads\barentsBir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1214428"/>
            <a:ext cx="3178175" cy="226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3" descr="C:\Users\panteleeva\Downloads\barents_gam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500180"/>
            <a:ext cx="333851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Users\panteleeva\Downloads\лыжня дружбы+ Источни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3000375"/>
            <a:ext cx="31464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bject 59"/>
          <p:cNvSpPr>
            <a:spLocks noChangeArrowheads="1"/>
          </p:cNvSpPr>
          <p:nvPr/>
        </p:nvSpPr>
        <p:spPr bwMode="auto">
          <a:xfrm>
            <a:off x="214282" y="1428743"/>
            <a:ext cx="3357562" cy="1785937"/>
          </a:xfrm>
          <a:custGeom>
            <a:avLst/>
            <a:gdLst>
              <a:gd name="T0" fmla="*/ 0 w 4860925"/>
              <a:gd name="T1" fmla="*/ 0 h 10577830"/>
              <a:gd name="T2" fmla="*/ 4860925 w 4860925"/>
              <a:gd name="T3" fmla="*/ 10577830 h 10577830"/>
            </a:gdLst>
            <a:ahLst/>
            <a:cxnLst/>
            <a:rect l="T0" t="T1" r="T2" b="T3"/>
            <a:pathLst>
              <a:path w="4860925" h="10577830">
                <a:moveTo>
                  <a:pt x="0" y="10577351"/>
                </a:moveTo>
                <a:lnTo>
                  <a:pt x="0" y="0"/>
                </a:lnTo>
                <a:lnTo>
                  <a:pt x="4860354" y="0"/>
                </a:lnTo>
                <a:lnTo>
                  <a:pt x="4860354" y="10577351"/>
                </a:lnTo>
              </a:path>
            </a:pathLst>
          </a:custGeom>
          <a:noFill/>
          <a:ln w="35339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6" name="object 8"/>
          <p:cNvSpPr txBox="1">
            <a:spLocks noGrp="1"/>
          </p:cNvSpPr>
          <p:nvPr>
            <p:ph type="title"/>
          </p:nvPr>
        </p:nvSpPr>
        <p:spPr>
          <a:xfrm>
            <a:off x="0" y="785800"/>
            <a:ext cx="8123237" cy="346075"/>
          </a:xfrm>
        </p:spPr>
        <p:txBody>
          <a:bodyPr vert="horz" tIns="6638" numCol="1" anchor="t" anchorCtr="0" compatLnSpc="1">
            <a:prstTxWarp prst="textNoShape">
              <a:avLst/>
            </a:prstTxWarp>
            <a:noAutofit/>
          </a:bodyPr>
          <a:lstStyle/>
          <a:p>
            <a:pPr algn="l" eaLnBrk="1" hangingPunct="1">
              <a:spcBef>
                <a:spcPts val="51"/>
              </a:spcBef>
              <a:defRPr/>
            </a:pPr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Баренцево сотрудничество</a:t>
            </a:r>
          </a:p>
        </p:txBody>
      </p:sp>
      <p:sp>
        <p:nvSpPr>
          <p:cNvPr id="7" name="object 59"/>
          <p:cNvSpPr>
            <a:spLocks noChangeArrowheads="1"/>
          </p:cNvSpPr>
          <p:nvPr/>
        </p:nvSpPr>
        <p:spPr bwMode="auto">
          <a:xfrm>
            <a:off x="5892808" y="1404928"/>
            <a:ext cx="2857500" cy="1866900"/>
          </a:xfrm>
          <a:custGeom>
            <a:avLst/>
            <a:gdLst>
              <a:gd name="T0" fmla="*/ 0 w 4860925"/>
              <a:gd name="T1" fmla="*/ 0 h 10577830"/>
              <a:gd name="T2" fmla="*/ 4860925 w 4860925"/>
              <a:gd name="T3" fmla="*/ 10577830 h 10577830"/>
            </a:gdLst>
            <a:ahLst/>
            <a:cxnLst/>
            <a:rect l="T0" t="T1" r="T2" b="T3"/>
            <a:pathLst>
              <a:path w="4860925" h="10577830">
                <a:moveTo>
                  <a:pt x="0" y="10577351"/>
                </a:moveTo>
                <a:lnTo>
                  <a:pt x="0" y="0"/>
                </a:lnTo>
                <a:lnTo>
                  <a:pt x="4860354" y="0"/>
                </a:lnTo>
                <a:lnTo>
                  <a:pt x="4860354" y="10577351"/>
                </a:lnTo>
              </a:path>
            </a:pathLst>
          </a:custGeom>
          <a:noFill/>
          <a:ln w="35339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" name="object 59"/>
          <p:cNvSpPr>
            <a:spLocks noChangeArrowheads="1"/>
          </p:cNvSpPr>
          <p:nvPr/>
        </p:nvSpPr>
        <p:spPr bwMode="auto">
          <a:xfrm flipV="1">
            <a:off x="3289290" y="2928937"/>
            <a:ext cx="3000375" cy="2143125"/>
          </a:xfrm>
          <a:custGeom>
            <a:avLst/>
            <a:gdLst>
              <a:gd name="T0" fmla="*/ 0 w 4860925"/>
              <a:gd name="T1" fmla="*/ 0 h 10577830"/>
              <a:gd name="T2" fmla="*/ 4860925 w 4860925"/>
              <a:gd name="T3" fmla="*/ 10577830 h 10577830"/>
            </a:gdLst>
            <a:ahLst/>
            <a:cxnLst/>
            <a:rect l="T0" t="T1" r="T2" b="T3"/>
            <a:pathLst>
              <a:path w="4860925" h="10577830">
                <a:moveTo>
                  <a:pt x="0" y="10577351"/>
                </a:moveTo>
                <a:lnTo>
                  <a:pt x="0" y="0"/>
                </a:lnTo>
                <a:lnTo>
                  <a:pt x="4860354" y="0"/>
                </a:lnTo>
                <a:lnTo>
                  <a:pt x="4860354" y="10577351"/>
                </a:lnTo>
              </a:path>
            </a:pathLst>
          </a:custGeom>
          <a:noFill/>
          <a:ln w="35339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9" name="Рисунок 22" descr="Russia_flag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71436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5" descr="Картинки по запросу иконки флаг финляндии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15178" y="38576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4" descr="C:\Users\panteleeva\Downloads\Sweden flag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2990" y="3857625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5" descr="C:\Users\panteleeva\Downloads\norway-flag-button-round-small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6248" y="2071684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object 29"/>
          <p:cNvSpPr txBox="1"/>
          <p:nvPr/>
        </p:nvSpPr>
        <p:spPr>
          <a:xfrm>
            <a:off x="3500430" y="2928940"/>
            <a:ext cx="2571750" cy="41116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25686" rIns="0" bIns="0">
            <a:spAutoFit/>
          </a:bodyPr>
          <a:lstStyle/>
          <a:p>
            <a:pPr marL="5772">
              <a:lnSpc>
                <a:spcPts val="1352"/>
              </a:lnSpc>
              <a:spcBef>
                <a:spcPts val="205"/>
              </a:spcBef>
              <a:defRPr/>
            </a:pPr>
            <a:endParaRPr lang="ru-RU" b="1" dirty="0">
              <a:solidFill>
                <a:srgbClr val="000E3A"/>
              </a:solidFill>
              <a:ea typeface="Museo Sans Cyrl 100"/>
              <a:cs typeface="Museo Sans Cyrl 100"/>
            </a:endParaRPr>
          </a:p>
          <a:p>
            <a:pPr marL="5772" algn="ctr">
              <a:lnSpc>
                <a:spcPts val="1352"/>
              </a:lnSpc>
              <a:spcBef>
                <a:spcPts val="205"/>
              </a:spcBef>
              <a:defRPr/>
            </a:pPr>
            <a:r>
              <a:rPr lang="ru-RU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Лыжня дружбы</a:t>
            </a:r>
          </a:p>
        </p:txBody>
      </p:sp>
    </p:spTree>
    <p:extLst>
      <p:ext uri="{BB962C8B-B14F-4D97-AF65-F5344CB8AC3E}">
        <p14:creationId xmlns:p14="http://schemas.microsoft.com/office/powerpoint/2010/main" xmlns="" val="381514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2"/>
          <p:cNvSpPr>
            <a:spLocks noChangeArrowheads="1"/>
          </p:cNvSpPr>
          <p:nvPr/>
        </p:nvSpPr>
        <p:spPr bwMode="auto">
          <a:xfrm>
            <a:off x="0" y="714362"/>
            <a:ext cx="9144000" cy="442913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1" name="object 3"/>
          <p:cNvSpPr>
            <a:spLocks noChangeArrowheads="1"/>
          </p:cNvSpPr>
          <p:nvPr/>
        </p:nvSpPr>
        <p:spPr bwMode="auto">
          <a:xfrm>
            <a:off x="0" y="2071684"/>
            <a:ext cx="5351463" cy="2428875"/>
          </a:xfrm>
          <a:custGeom>
            <a:avLst/>
            <a:gdLst>
              <a:gd name="T0" fmla="*/ 0 w 20098385"/>
              <a:gd name="T1" fmla="*/ 0 h 11308715"/>
              <a:gd name="T2" fmla="*/ 20098385 w 20098385"/>
              <a:gd name="T3" fmla="*/ 11308715 h 11308715"/>
            </a:gdLst>
            <a:ahLst/>
            <a:cxnLst/>
            <a:rect l="T0" t="T1" r="T2" b="T3"/>
            <a:pathLst>
              <a:path w="20098385" h="11308715">
                <a:moveTo>
                  <a:pt x="0" y="11308555"/>
                </a:moveTo>
                <a:lnTo>
                  <a:pt x="20097816" y="11308555"/>
                </a:lnTo>
                <a:lnTo>
                  <a:pt x="20097816" y="0"/>
                </a:lnTo>
                <a:lnTo>
                  <a:pt x="0" y="0"/>
                </a:lnTo>
                <a:lnTo>
                  <a:pt x="0" y="11308555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64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2" name="object 4"/>
          <p:cNvSpPr>
            <a:spLocks noChangeArrowheads="1"/>
          </p:cNvSpPr>
          <p:nvPr/>
        </p:nvSpPr>
        <p:spPr bwMode="auto">
          <a:xfrm>
            <a:off x="0" y="1928808"/>
            <a:ext cx="5214938" cy="2714644"/>
          </a:xfrm>
          <a:custGeom>
            <a:avLst/>
            <a:gdLst>
              <a:gd name="T0" fmla="*/ 0 w 19111595"/>
              <a:gd name="T1" fmla="*/ 0 h 2645410"/>
              <a:gd name="T2" fmla="*/ 19111595 w 19111595"/>
              <a:gd name="T3" fmla="*/ 2645410 h 2645410"/>
            </a:gdLst>
            <a:ahLst/>
            <a:cxnLst/>
            <a:rect l="T0" t="T1" r="T2" b="T3"/>
            <a:pathLst>
              <a:path w="19111595" h="2645410">
                <a:moveTo>
                  <a:pt x="0" y="0"/>
                </a:moveTo>
                <a:lnTo>
                  <a:pt x="19111459" y="0"/>
                </a:lnTo>
                <a:lnTo>
                  <a:pt x="19111459" y="2644945"/>
                </a:lnTo>
                <a:lnTo>
                  <a:pt x="0" y="2644945"/>
                </a:lnTo>
              </a:path>
            </a:pathLst>
          </a:custGeom>
          <a:noFill/>
          <a:ln w="37462">
            <a:solidFill>
              <a:srgbClr val="073372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>
              <a:solidFill>
                <a:srgbClr val="36BDE6"/>
              </a:solidFill>
              <a:latin typeface="Calibri" pitchFamily="34" charset="0"/>
            </a:endParaRPr>
          </a:p>
        </p:txBody>
      </p:sp>
      <p:sp>
        <p:nvSpPr>
          <p:cNvPr id="13" name="object 6"/>
          <p:cNvSpPr txBox="1">
            <a:spLocks noGrp="1"/>
          </p:cNvSpPr>
          <p:nvPr>
            <p:ph type="title"/>
          </p:nvPr>
        </p:nvSpPr>
        <p:spPr>
          <a:xfrm>
            <a:off x="0" y="714362"/>
            <a:ext cx="9144000" cy="344487"/>
          </a:xfrm>
        </p:spPr>
        <p:txBody>
          <a:bodyPr vert="horz" tIns="6638" numCol="1" anchor="t" anchorCtr="0" compatLnSpc="1">
            <a:prstTxWarp prst="textNoShape">
              <a:avLst/>
            </a:prstTxWarp>
            <a:noAutofit/>
          </a:bodyPr>
          <a:lstStyle/>
          <a:p>
            <a:pPr marL="5772" algn="l">
              <a:spcBef>
                <a:spcPts val="51"/>
              </a:spcBef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Сотрудничество в сфере охраны</a:t>
            </a:r>
            <a:br>
              <a:rPr lang="ru-RU" sz="2800" b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окружающей среды </a:t>
            </a:r>
          </a:p>
        </p:txBody>
      </p:sp>
      <p:sp>
        <p:nvSpPr>
          <p:cNvPr id="14" name="object 17"/>
          <p:cNvSpPr>
            <a:spLocks noChangeArrowheads="1"/>
          </p:cNvSpPr>
          <p:nvPr/>
        </p:nvSpPr>
        <p:spPr bwMode="auto">
          <a:xfrm>
            <a:off x="285750" y="1785932"/>
            <a:ext cx="323850" cy="323850"/>
          </a:xfrm>
          <a:custGeom>
            <a:avLst/>
            <a:gdLst>
              <a:gd name="T0" fmla="*/ 0 w 431164"/>
              <a:gd name="T1" fmla="*/ 0 h 445770"/>
              <a:gd name="T2" fmla="*/ 431164 w 431164"/>
              <a:gd name="T3" fmla="*/ 445770 h 445770"/>
            </a:gdLst>
            <a:ahLst/>
            <a:cxnLst/>
            <a:rect l="T0" t="T1" r="T2" b="T3"/>
            <a:pathLst>
              <a:path w="431164" h="445770">
                <a:moveTo>
                  <a:pt x="79448" y="336437"/>
                </a:moveTo>
                <a:lnTo>
                  <a:pt x="76477" y="336437"/>
                </a:lnTo>
                <a:lnTo>
                  <a:pt x="55284" y="340725"/>
                </a:lnTo>
                <a:lnTo>
                  <a:pt x="37958" y="352413"/>
                </a:lnTo>
                <a:lnTo>
                  <a:pt x="26266" y="369737"/>
                </a:lnTo>
                <a:lnTo>
                  <a:pt x="21976" y="390932"/>
                </a:lnTo>
                <a:lnTo>
                  <a:pt x="26266" y="412124"/>
                </a:lnTo>
                <a:lnTo>
                  <a:pt x="37958" y="429448"/>
                </a:lnTo>
                <a:lnTo>
                  <a:pt x="55284" y="441137"/>
                </a:lnTo>
                <a:lnTo>
                  <a:pt x="76477" y="445426"/>
                </a:lnTo>
                <a:lnTo>
                  <a:pt x="339884" y="445426"/>
                </a:lnTo>
                <a:lnTo>
                  <a:pt x="361076" y="441137"/>
                </a:lnTo>
                <a:lnTo>
                  <a:pt x="378400" y="429448"/>
                </a:lnTo>
                <a:lnTo>
                  <a:pt x="379874" y="427264"/>
                </a:lnTo>
                <a:lnTo>
                  <a:pt x="76477" y="427264"/>
                </a:lnTo>
                <a:lnTo>
                  <a:pt x="62347" y="424403"/>
                </a:lnTo>
                <a:lnTo>
                  <a:pt x="50795" y="416608"/>
                </a:lnTo>
                <a:lnTo>
                  <a:pt x="42999" y="405058"/>
                </a:lnTo>
                <a:lnTo>
                  <a:pt x="40139" y="390932"/>
                </a:lnTo>
                <a:lnTo>
                  <a:pt x="42999" y="376803"/>
                </a:lnTo>
                <a:lnTo>
                  <a:pt x="50795" y="365253"/>
                </a:lnTo>
                <a:lnTo>
                  <a:pt x="62347" y="357459"/>
                </a:lnTo>
                <a:lnTo>
                  <a:pt x="76477" y="354600"/>
                </a:lnTo>
                <a:lnTo>
                  <a:pt x="96795" y="354600"/>
                </a:lnTo>
                <a:lnTo>
                  <a:pt x="98283" y="351327"/>
                </a:lnTo>
                <a:lnTo>
                  <a:pt x="104645" y="341433"/>
                </a:lnTo>
                <a:lnTo>
                  <a:pt x="109607" y="337141"/>
                </a:lnTo>
                <a:lnTo>
                  <a:pt x="85310" y="337141"/>
                </a:lnTo>
                <a:lnTo>
                  <a:pt x="82401" y="336669"/>
                </a:lnTo>
                <a:lnTo>
                  <a:pt x="79448" y="336437"/>
                </a:lnTo>
                <a:close/>
              </a:path>
              <a:path w="431164" h="445770">
                <a:moveTo>
                  <a:pt x="379876" y="354600"/>
                </a:moveTo>
                <a:lnTo>
                  <a:pt x="339884" y="354600"/>
                </a:lnTo>
                <a:lnTo>
                  <a:pt x="354014" y="357459"/>
                </a:lnTo>
                <a:lnTo>
                  <a:pt x="365564" y="365253"/>
                </a:lnTo>
                <a:lnTo>
                  <a:pt x="373357" y="376803"/>
                </a:lnTo>
                <a:lnTo>
                  <a:pt x="376216" y="390932"/>
                </a:lnTo>
                <a:lnTo>
                  <a:pt x="373357" y="405058"/>
                </a:lnTo>
                <a:lnTo>
                  <a:pt x="365564" y="416608"/>
                </a:lnTo>
                <a:lnTo>
                  <a:pt x="354014" y="424403"/>
                </a:lnTo>
                <a:lnTo>
                  <a:pt x="339884" y="427264"/>
                </a:lnTo>
                <a:lnTo>
                  <a:pt x="379874" y="427264"/>
                </a:lnTo>
                <a:lnTo>
                  <a:pt x="390090" y="412124"/>
                </a:lnTo>
                <a:lnTo>
                  <a:pt x="394379" y="390932"/>
                </a:lnTo>
                <a:lnTo>
                  <a:pt x="390090" y="369737"/>
                </a:lnTo>
                <a:lnTo>
                  <a:pt x="379876" y="354600"/>
                </a:lnTo>
                <a:close/>
              </a:path>
              <a:path w="431164" h="445770">
                <a:moveTo>
                  <a:pt x="284347" y="309183"/>
                </a:moveTo>
                <a:lnTo>
                  <a:pt x="235431" y="309183"/>
                </a:lnTo>
                <a:lnTo>
                  <a:pt x="257473" y="313460"/>
                </a:lnTo>
                <a:lnTo>
                  <a:pt x="275810" y="325190"/>
                </a:lnTo>
                <a:lnTo>
                  <a:pt x="288686" y="342730"/>
                </a:lnTo>
                <a:lnTo>
                  <a:pt x="294349" y="364432"/>
                </a:lnTo>
                <a:lnTo>
                  <a:pt x="294587" y="368233"/>
                </a:lnTo>
                <a:lnTo>
                  <a:pt x="297176" y="371487"/>
                </a:lnTo>
                <a:lnTo>
                  <a:pt x="304489" y="373648"/>
                </a:lnTo>
                <a:lnTo>
                  <a:pt x="308428" y="372335"/>
                </a:lnTo>
                <a:lnTo>
                  <a:pt x="310702" y="369276"/>
                </a:lnTo>
                <a:lnTo>
                  <a:pt x="316558" y="363047"/>
                </a:lnTo>
                <a:lnTo>
                  <a:pt x="323543" y="358439"/>
                </a:lnTo>
                <a:lnTo>
                  <a:pt x="331403" y="355581"/>
                </a:lnTo>
                <a:lnTo>
                  <a:pt x="339884" y="354600"/>
                </a:lnTo>
                <a:lnTo>
                  <a:pt x="379876" y="354600"/>
                </a:lnTo>
                <a:lnTo>
                  <a:pt x="378400" y="352413"/>
                </a:lnTo>
                <a:lnTo>
                  <a:pt x="368651" y="345836"/>
                </a:lnTo>
                <a:lnTo>
                  <a:pt x="309332" y="345836"/>
                </a:lnTo>
                <a:lnTo>
                  <a:pt x="298578" y="323843"/>
                </a:lnTo>
                <a:lnTo>
                  <a:pt x="284347" y="309183"/>
                </a:lnTo>
                <a:close/>
              </a:path>
              <a:path w="431164" h="445770">
                <a:moveTo>
                  <a:pt x="96795" y="354600"/>
                </a:moveTo>
                <a:lnTo>
                  <a:pt x="80177" y="354600"/>
                </a:lnTo>
                <a:lnTo>
                  <a:pt x="83821" y="355153"/>
                </a:lnTo>
                <a:lnTo>
                  <a:pt x="91680" y="357603"/>
                </a:lnTo>
                <a:lnTo>
                  <a:pt x="96386" y="355498"/>
                </a:lnTo>
                <a:lnTo>
                  <a:pt x="96795" y="354600"/>
                </a:lnTo>
                <a:close/>
              </a:path>
              <a:path w="431164" h="445770">
                <a:moveTo>
                  <a:pt x="193202" y="327346"/>
                </a:moveTo>
                <a:lnTo>
                  <a:pt x="135514" y="327346"/>
                </a:lnTo>
                <a:lnTo>
                  <a:pt x="144736" y="328386"/>
                </a:lnTo>
                <a:lnTo>
                  <a:pt x="153347" y="331416"/>
                </a:lnTo>
                <a:lnTo>
                  <a:pt x="161062" y="336299"/>
                </a:lnTo>
                <a:lnTo>
                  <a:pt x="167599" y="342902"/>
                </a:lnTo>
                <a:lnTo>
                  <a:pt x="169521" y="345327"/>
                </a:lnTo>
                <a:lnTo>
                  <a:pt x="172537" y="346627"/>
                </a:lnTo>
                <a:lnTo>
                  <a:pt x="177110" y="346156"/>
                </a:lnTo>
                <a:lnTo>
                  <a:pt x="178518" y="345641"/>
                </a:lnTo>
                <a:lnTo>
                  <a:pt x="179730" y="344843"/>
                </a:lnTo>
                <a:lnTo>
                  <a:pt x="183047" y="343524"/>
                </a:lnTo>
                <a:lnTo>
                  <a:pt x="185252" y="340389"/>
                </a:lnTo>
                <a:lnTo>
                  <a:pt x="185422" y="336858"/>
                </a:lnTo>
                <a:lnTo>
                  <a:pt x="193202" y="327346"/>
                </a:lnTo>
                <a:close/>
              </a:path>
              <a:path w="431164" h="445770">
                <a:moveTo>
                  <a:pt x="339884" y="336437"/>
                </a:moveTo>
                <a:lnTo>
                  <a:pt x="331737" y="337057"/>
                </a:lnTo>
                <a:lnTo>
                  <a:pt x="323843" y="338872"/>
                </a:lnTo>
                <a:lnTo>
                  <a:pt x="316332" y="341820"/>
                </a:lnTo>
                <a:lnTo>
                  <a:pt x="309332" y="345836"/>
                </a:lnTo>
                <a:lnTo>
                  <a:pt x="368651" y="345836"/>
                </a:lnTo>
                <a:lnTo>
                  <a:pt x="361076" y="340725"/>
                </a:lnTo>
                <a:lnTo>
                  <a:pt x="339884" y="336437"/>
                </a:lnTo>
                <a:close/>
              </a:path>
              <a:path w="431164" h="445770">
                <a:moveTo>
                  <a:pt x="135520" y="309183"/>
                </a:moveTo>
                <a:lnTo>
                  <a:pt x="120500" y="311134"/>
                </a:lnTo>
                <a:lnTo>
                  <a:pt x="106704" y="316714"/>
                </a:lnTo>
                <a:lnTo>
                  <a:pt x="94764" y="325518"/>
                </a:lnTo>
                <a:lnTo>
                  <a:pt x="85310" y="337141"/>
                </a:lnTo>
                <a:lnTo>
                  <a:pt x="109607" y="337141"/>
                </a:lnTo>
                <a:lnTo>
                  <a:pt x="113383" y="333873"/>
                </a:lnTo>
                <a:lnTo>
                  <a:pt x="123880" y="329044"/>
                </a:lnTo>
                <a:lnTo>
                  <a:pt x="135514" y="327346"/>
                </a:lnTo>
                <a:lnTo>
                  <a:pt x="193202" y="327346"/>
                </a:lnTo>
                <a:lnTo>
                  <a:pt x="194888" y="325285"/>
                </a:lnTo>
                <a:lnTo>
                  <a:pt x="205903" y="317206"/>
                </a:lnTo>
                <a:lnTo>
                  <a:pt x="165249" y="317206"/>
                </a:lnTo>
                <a:lnTo>
                  <a:pt x="158350" y="313761"/>
                </a:lnTo>
                <a:lnTo>
                  <a:pt x="151042" y="311246"/>
                </a:lnTo>
                <a:lnTo>
                  <a:pt x="143405" y="309706"/>
                </a:lnTo>
                <a:lnTo>
                  <a:pt x="135520" y="309183"/>
                </a:lnTo>
                <a:close/>
              </a:path>
              <a:path w="431164" h="445770">
                <a:moveTo>
                  <a:pt x="163308" y="201752"/>
                </a:moveTo>
                <a:lnTo>
                  <a:pt x="139246" y="201752"/>
                </a:lnTo>
                <a:lnTo>
                  <a:pt x="151481" y="216059"/>
                </a:lnTo>
                <a:lnTo>
                  <a:pt x="160256" y="232696"/>
                </a:lnTo>
                <a:lnTo>
                  <a:pt x="165541" y="251636"/>
                </a:lnTo>
                <a:lnTo>
                  <a:pt x="167310" y="272851"/>
                </a:lnTo>
                <a:lnTo>
                  <a:pt x="167310" y="273536"/>
                </a:lnTo>
                <a:lnTo>
                  <a:pt x="167410" y="274253"/>
                </a:lnTo>
                <a:lnTo>
                  <a:pt x="167542" y="274830"/>
                </a:lnTo>
                <a:lnTo>
                  <a:pt x="166084" y="287168"/>
                </a:lnTo>
                <a:lnTo>
                  <a:pt x="165305" y="298407"/>
                </a:lnTo>
                <a:lnTo>
                  <a:pt x="165117" y="306490"/>
                </a:lnTo>
                <a:lnTo>
                  <a:pt x="165125" y="311091"/>
                </a:lnTo>
                <a:lnTo>
                  <a:pt x="165249" y="317206"/>
                </a:lnTo>
                <a:lnTo>
                  <a:pt x="205903" y="317206"/>
                </a:lnTo>
                <a:lnTo>
                  <a:pt x="206761" y="316577"/>
                </a:lnTo>
                <a:lnTo>
                  <a:pt x="220069" y="311250"/>
                </a:lnTo>
                <a:lnTo>
                  <a:pt x="183299" y="311250"/>
                </a:lnTo>
                <a:lnTo>
                  <a:pt x="183429" y="300514"/>
                </a:lnTo>
                <a:lnTo>
                  <a:pt x="188878" y="259068"/>
                </a:lnTo>
                <a:lnTo>
                  <a:pt x="197828" y="229226"/>
                </a:lnTo>
                <a:lnTo>
                  <a:pt x="178373" y="229226"/>
                </a:lnTo>
                <a:lnTo>
                  <a:pt x="172530" y="215935"/>
                </a:lnTo>
                <a:lnTo>
                  <a:pt x="165433" y="204374"/>
                </a:lnTo>
                <a:lnTo>
                  <a:pt x="163308" y="201752"/>
                </a:lnTo>
                <a:close/>
              </a:path>
              <a:path w="431164" h="445770">
                <a:moveTo>
                  <a:pt x="235431" y="291014"/>
                </a:moveTo>
                <a:lnTo>
                  <a:pt x="220926" y="292373"/>
                </a:lnTo>
                <a:lnTo>
                  <a:pt x="207207" y="296324"/>
                </a:lnTo>
                <a:lnTo>
                  <a:pt x="194567" y="302679"/>
                </a:lnTo>
                <a:lnTo>
                  <a:pt x="183299" y="311250"/>
                </a:lnTo>
                <a:lnTo>
                  <a:pt x="220079" y="311246"/>
                </a:lnTo>
                <a:lnTo>
                  <a:pt x="220466" y="311091"/>
                </a:lnTo>
                <a:lnTo>
                  <a:pt x="235431" y="309183"/>
                </a:lnTo>
                <a:lnTo>
                  <a:pt x="284347" y="309183"/>
                </a:lnTo>
                <a:lnTo>
                  <a:pt x="281733" y="306490"/>
                </a:lnTo>
                <a:lnTo>
                  <a:pt x="260212" y="295104"/>
                </a:lnTo>
                <a:lnTo>
                  <a:pt x="235431" y="291014"/>
                </a:lnTo>
                <a:close/>
              </a:path>
              <a:path w="431164" h="445770">
                <a:moveTo>
                  <a:pt x="355078" y="0"/>
                </a:moveTo>
                <a:lnTo>
                  <a:pt x="300023" y="8950"/>
                </a:lnTo>
                <a:lnTo>
                  <a:pt x="257257" y="27177"/>
                </a:lnTo>
                <a:lnTo>
                  <a:pt x="226950" y="54628"/>
                </a:lnTo>
                <a:lnTo>
                  <a:pt x="206038" y="116655"/>
                </a:lnTo>
                <a:lnTo>
                  <a:pt x="206011" y="117390"/>
                </a:lnTo>
                <a:lnTo>
                  <a:pt x="207592" y="143325"/>
                </a:lnTo>
                <a:lnTo>
                  <a:pt x="211470" y="161280"/>
                </a:lnTo>
                <a:lnTo>
                  <a:pt x="200573" y="179283"/>
                </a:lnTo>
                <a:lnTo>
                  <a:pt x="191538" y="196706"/>
                </a:lnTo>
                <a:lnTo>
                  <a:pt x="184195" y="213403"/>
                </a:lnTo>
                <a:lnTo>
                  <a:pt x="178373" y="229226"/>
                </a:lnTo>
                <a:lnTo>
                  <a:pt x="197828" y="229226"/>
                </a:lnTo>
                <a:lnTo>
                  <a:pt x="200980" y="220333"/>
                </a:lnTo>
                <a:lnTo>
                  <a:pt x="210997" y="198298"/>
                </a:lnTo>
                <a:lnTo>
                  <a:pt x="224254" y="174982"/>
                </a:lnTo>
                <a:lnTo>
                  <a:pt x="333592" y="174982"/>
                </a:lnTo>
                <a:lnTo>
                  <a:pt x="343441" y="168059"/>
                </a:lnTo>
                <a:lnTo>
                  <a:pt x="272661" y="168059"/>
                </a:lnTo>
                <a:lnTo>
                  <a:pt x="250720" y="164533"/>
                </a:lnTo>
                <a:lnTo>
                  <a:pt x="234671" y="159533"/>
                </a:lnTo>
                <a:lnTo>
                  <a:pt x="246283" y="144328"/>
                </a:lnTo>
                <a:lnTo>
                  <a:pt x="249036" y="141132"/>
                </a:lnTo>
                <a:lnTo>
                  <a:pt x="225699" y="141132"/>
                </a:lnTo>
                <a:lnTo>
                  <a:pt x="224200" y="124695"/>
                </a:lnTo>
                <a:lnTo>
                  <a:pt x="225279" y="105606"/>
                </a:lnTo>
                <a:lnTo>
                  <a:pt x="230513" y="85379"/>
                </a:lnTo>
                <a:lnTo>
                  <a:pt x="267323" y="42259"/>
                </a:lnTo>
                <a:lnTo>
                  <a:pt x="304224" y="26539"/>
                </a:lnTo>
                <a:lnTo>
                  <a:pt x="352046" y="18400"/>
                </a:lnTo>
                <a:lnTo>
                  <a:pt x="428783" y="17875"/>
                </a:lnTo>
                <a:lnTo>
                  <a:pt x="430548" y="11159"/>
                </a:lnTo>
                <a:lnTo>
                  <a:pt x="422255" y="378"/>
                </a:lnTo>
                <a:lnTo>
                  <a:pt x="355078" y="0"/>
                </a:lnTo>
                <a:close/>
              </a:path>
              <a:path w="431164" h="445770">
                <a:moveTo>
                  <a:pt x="44298" y="101023"/>
                </a:moveTo>
                <a:lnTo>
                  <a:pt x="5139" y="106163"/>
                </a:lnTo>
                <a:lnTo>
                  <a:pt x="0" y="114921"/>
                </a:lnTo>
                <a:lnTo>
                  <a:pt x="810" y="117390"/>
                </a:lnTo>
                <a:lnTo>
                  <a:pt x="15961" y="155376"/>
                </a:lnTo>
                <a:lnTo>
                  <a:pt x="54018" y="204476"/>
                </a:lnTo>
                <a:lnTo>
                  <a:pt x="87930" y="217553"/>
                </a:lnTo>
                <a:lnTo>
                  <a:pt x="93188" y="217553"/>
                </a:lnTo>
                <a:lnTo>
                  <a:pt x="107870" y="215935"/>
                </a:lnTo>
                <a:lnTo>
                  <a:pt x="120736" y="211921"/>
                </a:lnTo>
                <a:lnTo>
                  <a:pt x="131342" y="206773"/>
                </a:lnTo>
                <a:lnTo>
                  <a:pt x="139246" y="201752"/>
                </a:lnTo>
                <a:lnTo>
                  <a:pt x="163308" y="201752"/>
                </a:lnTo>
                <a:lnTo>
                  <a:pt x="161376" y="199368"/>
                </a:lnTo>
                <a:lnTo>
                  <a:pt x="94037" y="199368"/>
                </a:lnTo>
                <a:lnTo>
                  <a:pt x="81446" y="197857"/>
                </a:lnTo>
                <a:lnTo>
                  <a:pt x="64360" y="189460"/>
                </a:lnTo>
                <a:lnTo>
                  <a:pt x="48551" y="173799"/>
                </a:lnTo>
                <a:lnTo>
                  <a:pt x="34198" y="151118"/>
                </a:lnTo>
                <a:lnTo>
                  <a:pt x="21479" y="121662"/>
                </a:lnTo>
                <a:lnTo>
                  <a:pt x="50040" y="118976"/>
                </a:lnTo>
                <a:lnTo>
                  <a:pt x="115824" y="118976"/>
                </a:lnTo>
                <a:lnTo>
                  <a:pt x="101988" y="109984"/>
                </a:lnTo>
                <a:lnTo>
                  <a:pt x="75764" y="102468"/>
                </a:lnTo>
                <a:lnTo>
                  <a:pt x="44298" y="101023"/>
                </a:lnTo>
                <a:close/>
              </a:path>
              <a:path w="431164" h="445770">
                <a:moveTo>
                  <a:pt x="72299" y="154344"/>
                </a:moveTo>
                <a:lnTo>
                  <a:pt x="67882" y="158038"/>
                </a:lnTo>
                <a:lnTo>
                  <a:pt x="67058" y="167080"/>
                </a:lnTo>
                <a:lnTo>
                  <a:pt x="66998" y="168059"/>
                </a:lnTo>
                <a:lnTo>
                  <a:pt x="70659" y="172444"/>
                </a:lnTo>
                <a:lnTo>
                  <a:pt x="75654" y="172896"/>
                </a:lnTo>
                <a:lnTo>
                  <a:pt x="79733" y="173469"/>
                </a:lnTo>
                <a:lnTo>
                  <a:pt x="121811" y="188703"/>
                </a:lnTo>
                <a:lnTo>
                  <a:pt x="123238" y="189614"/>
                </a:lnTo>
                <a:lnTo>
                  <a:pt x="123954" y="190060"/>
                </a:lnTo>
                <a:lnTo>
                  <a:pt x="115732" y="194320"/>
                </a:lnTo>
                <a:lnTo>
                  <a:pt x="105626" y="197801"/>
                </a:lnTo>
                <a:lnTo>
                  <a:pt x="94037" y="199368"/>
                </a:lnTo>
                <a:lnTo>
                  <a:pt x="161376" y="199368"/>
                </a:lnTo>
                <a:lnTo>
                  <a:pt x="157278" y="194313"/>
                </a:lnTo>
                <a:lnTo>
                  <a:pt x="148380" y="185700"/>
                </a:lnTo>
                <a:lnTo>
                  <a:pt x="147651" y="173848"/>
                </a:lnTo>
                <a:lnTo>
                  <a:pt x="147280" y="172105"/>
                </a:lnTo>
                <a:lnTo>
                  <a:pt x="128955" y="172105"/>
                </a:lnTo>
                <a:lnTo>
                  <a:pt x="110012" y="163221"/>
                </a:lnTo>
                <a:lnTo>
                  <a:pt x="93593" y="157975"/>
                </a:lnTo>
                <a:lnTo>
                  <a:pt x="81940" y="155470"/>
                </a:lnTo>
                <a:lnTo>
                  <a:pt x="77300" y="154809"/>
                </a:lnTo>
                <a:lnTo>
                  <a:pt x="72299" y="154344"/>
                </a:lnTo>
                <a:close/>
              </a:path>
              <a:path w="431164" h="445770">
                <a:moveTo>
                  <a:pt x="333592" y="174982"/>
                </a:moveTo>
                <a:lnTo>
                  <a:pt x="224254" y="174982"/>
                </a:lnTo>
                <a:lnTo>
                  <a:pt x="233917" y="178647"/>
                </a:lnTo>
                <a:lnTo>
                  <a:pt x="247034" y="182464"/>
                </a:lnTo>
                <a:lnTo>
                  <a:pt x="262996" y="185465"/>
                </a:lnTo>
                <a:lnTo>
                  <a:pt x="281193" y="186680"/>
                </a:lnTo>
                <a:lnTo>
                  <a:pt x="293682" y="186078"/>
                </a:lnTo>
                <a:lnTo>
                  <a:pt x="306673" y="184103"/>
                </a:lnTo>
                <a:lnTo>
                  <a:pt x="320006" y="180505"/>
                </a:lnTo>
                <a:lnTo>
                  <a:pt x="333520" y="175032"/>
                </a:lnTo>
                <a:close/>
              </a:path>
              <a:path w="431164" h="445770">
                <a:moveTo>
                  <a:pt x="115824" y="118976"/>
                </a:moveTo>
                <a:lnTo>
                  <a:pt x="50040" y="118976"/>
                </a:lnTo>
                <a:lnTo>
                  <a:pt x="74439" y="120619"/>
                </a:lnTo>
                <a:lnTo>
                  <a:pt x="94608" y="126581"/>
                </a:lnTo>
                <a:lnTo>
                  <a:pt x="123394" y="154413"/>
                </a:lnTo>
                <a:lnTo>
                  <a:pt x="128955" y="172105"/>
                </a:lnTo>
                <a:lnTo>
                  <a:pt x="147280" y="172105"/>
                </a:lnTo>
                <a:lnTo>
                  <a:pt x="144274" y="157975"/>
                </a:lnTo>
                <a:lnTo>
                  <a:pt x="136576" y="140438"/>
                </a:lnTo>
                <a:lnTo>
                  <a:pt x="122867" y="123553"/>
                </a:lnTo>
                <a:lnTo>
                  <a:pt x="115824" y="118976"/>
                </a:lnTo>
                <a:close/>
              </a:path>
              <a:path w="431164" h="445770">
                <a:moveTo>
                  <a:pt x="428783" y="17875"/>
                </a:moveTo>
                <a:lnTo>
                  <a:pt x="410651" y="17875"/>
                </a:lnTo>
                <a:lnTo>
                  <a:pt x="396422" y="68282"/>
                </a:lnTo>
                <a:lnTo>
                  <a:pt x="377498" y="108611"/>
                </a:lnTo>
                <a:lnTo>
                  <a:pt x="353947" y="138745"/>
                </a:lnTo>
                <a:lnTo>
                  <a:pt x="325837" y="158566"/>
                </a:lnTo>
                <a:lnTo>
                  <a:pt x="298397" y="167080"/>
                </a:lnTo>
                <a:lnTo>
                  <a:pt x="272661" y="168059"/>
                </a:lnTo>
                <a:lnTo>
                  <a:pt x="343441" y="168059"/>
                </a:lnTo>
                <a:lnTo>
                  <a:pt x="366562" y="151806"/>
                </a:lnTo>
                <a:lnTo>
                  <a:pt x="393804" y="116655"/>
                </a:lnTo>
                <a:lnTo>
                  <a:pt x="415161" y="69725"/>
                </a:lnTo>
                <a:lnTo>
                  <a:pt x="428783" y="17875"/>
                </a:lnTo>
                <a:close/>
              </a:path>
              <a:path w="431164" h="445770">
                <a:moveTo>
                  <a:pt x="283229" y="81033"/>
                </a:moveTo>
                <a:lnTo>
                  <a:pt x="249742" y="112792"/>
                </a:lnTo>
                <a:lnTo>
                  <a:pt x="225699" y="141132"/>
                </a:lnTo>
                <a:lnTo>
                  <a:pt x="249036" y="141132"/>
                </a:lnTo>
                <a:lnTo>
                  <a:pt x="259525" y="128956"/>
                </a:lnTo>
                <a:lnTo>
                  <a:pt x="274505" y="113501"/>
                </a:lnTo>
                <a:lnTo>
                  <a:pt x="291333" y="98053"/>
                </a:lnTo>
                <a:lnTo>
                  <a:pt x="295128" y="94767"/>
                </a:lnTo>
                <a:lnTo>
                  <a:pt x="295536" y="89031"/>
                </a:lnTo>
                <a:lnTo>
                  <a:pt x="288965" y="81454"/>
                </a:lnTo>
                <a:lnTo>
                  <a:pt x="283229" y="810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" name="object 12"/>
          <p:cNvSpPr txBox="1"/>
          <p:nvPr/>
        </p:nvSpPr>
        <p:spPr>
          <a:xfrm>
            <a:off x="285750" y="2428870"/>
            <a:ext cx="4876800" cy="553234"/>
          </a:xfrm>
          <a:prstGeom prst="rect">
            <a:avLst/>
          </a:prstGeom>
        </p:spPr>
        <p:txBody>
          <a:bodyPr lIns="0" tIns="6927" rIns="0" bIns="0">
            <a:spAutoFit/>
          </a:bodyPr>
          <a:lstStyle/>
          <a:p>
            <a:pPr marL="4763" indent="263525">
              <a:lnSpc>
                <a:spcPts val="1411"/>
              </a:lnSpc>
              <a:spcBef>
                <a:spcPts val="55"/>
              </a:spcBef>
              <a:buClr>
                <a:srgbClr val="00B0F0"/>
              </a:buClr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проекты в сфере ядерной и радиационной безопасности – вывоз отработавшего ядерного топлива из губы 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Андреева</a:t>
            </a:r>
            <a:endParaRPr lang="ru-RU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object 12"/>
          <p:cNvSpPr txBox="1"/>
          <p:nvPr/>
        </p:nvSpPr>
        <p:spPr>
          <a:xfrm>
            <a:off x="347663" y="3198807"/>
            <a:ext cx="4876800" cy="371475"/>
          </a:xfrm>
          <a:prstGeom prst="rect">
            <a:avLst/>
          </a:prstGeom>
        </p:spPr>
        <p:txBody>
          <a:bodyPr lIns="0" tIns="6927" rIns="0" bIns="0">
            <a:spAutoFit/>
          </a:bodyPr>
          <a:lstStyle/>
          <a:p>
            <a:pPr marL="4763" indent="263525">
              <a:lnSpc>
                <a:spcPts val="1411"/>
              </a:lnSpc>
              <a:spcBef>
                <a:spcPts val="55"/>
              </a:spcBef>
              <a:buClr>
                <a:srgbClr val="00B0F0"/>
              </a:buClr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утилизация </a:t>
            </a:r>
            <a:r>
              <a:rPr lang="ru-RU" sz="16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РИТЭГов</a:t>
            </a:r>
            <a:r>
              <a:rPr lang="ru-RU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(радиоизотопных термоэлектрических генераторов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object 12"/>
          <p:cNvSpPr txBox="1"/>
          <p:nvPr/>
        </p:nvSpPr>
        <p:spPr>
          <a:xfrm>
            <a:off x="357188" y="3857620"/>
            <a:ext cx="4876800" cy="192087"/>
          </a:xfrm>
          <a:prstGeom prst="rect">
            <a:avLst/>
          </a:prstGeom>
        </p:spPr>
        <p:txBody>
          <a:bodyPr lIns="0" tIns="6927" rIns="0" bIns="0">
            <a:spAutoFit/>
          </a:bodyPr>
          <a:lstStyle/>
          <a:p>
            <a:pPr marL="4763" indent="263525">
              <a:lnSpc>
                <a:spcPts val="1411"/>
              </a:lnSpc>
              <a:spcBef>
                <a:spcPts val="55"/>
              </a:spcBef>
              <a:buClr>
                <a:srgbClr val="00B0F0"/>
              </a:buClr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учения </a:t>
            </a:r>
            <a:r>
              <a: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Barents </a:t>
            </a: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Rescue</a:t>
            </a:r>
            <a:endParaRPr lang="ru-RU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object 5"/>
          <p:cNvSpPr>
            <a:spLocks noChangeArrowheads="1"/>
          </p:cNvSpPr>
          <p:nvPr/>
        </p:nvSpPr>
        <p:spPr bwMode="auto">
          <a:xfrm>
            <a:off x="155575" y="1662107"/>
            <a:ext cx="584200" cy="552450"/>
          </a:xfrm>
          <a:custGeom>
            <a:avLst/>
            <a:gdLst>
              <a:gd name="T0" fmla="*/ 0 w 1313180"/>
              <a:gd name="T1" fmla="*/ 0 h 1313179"/>
              <a:gd name="T2" fmla="*/ 1313180 w 1313180"/>
              <a:gd name="T3" fmla="*/ 1313179 h 1313179"/>
            </a:gdLst>
            <a:ahLst/>
            <a:cxnLst/>
            <a:rect l="T0" t="T1" r="T2" b="T3"/>
            <a:pathLst>
              <a:path w="1313180" h="1313179">
                <a:moveTo>
                  <a:pt x="1313049" y="656524"/>
                </a:moveTo>
                <a:lnTo>
                  <a:pt x="1311248" y="705521"/>
                </a:lnTo>
                <a:lnTo>
                  <a:pt x="1305930" y="753541"/>
                </a:lnTo>
                <a:lnTo>
                  <a:pt x="1297223" y="800455"/>
                </a:lnTo>
                <a:lnTo>
                  <a:pt x="1285252" y="846138"/>
                </a:lnTo>
                <a:lnTo>
                  <a:pt x="1270145" y="890461"/>
                </a:lnTo>
                <a:lnTo>
                  <a:pt x="1252030" y="933299"/>
                </a:lnTo>
                <a:lnTo>
                  <a:pt x="1231032" y="974524"/>
                </a:lnTo>
                <a:lnTo>
                  <a:pt x="1207279" y="1014009"/>
                </a:lnTo>
                <a:lnTo>
                  <a:pt x="1180897" y="1051628"/>
                </a:lnTo>
                <a:lnTo>
                  <a:pt x="1152015" y="1087253"/>
                </a:lnTo>
                <a:lnTo>
                  <a:pt x="1120758" y="1120758"/>
                </a:lnTo>
                <a:lnTo>
                  <a:pt x="1087253" y="1152015"/>
                </a:lnTo>
                <a:lnTo>
                  <a:pt x="1051628" y="1180897"/>
                </a:lnTo>
                <a:lnTo>
                  <a:pt x="1014009" y="1207279"/>
                </a:lnTo>
                <a:lnTo>
                  <a:pt x="974524" y="1231032"/>
                </a:lnTo>
                <a:lnTo>
                  <a:pt x="933299" y="1252030"/>
                </a:lnTo>
                <a:lnTo>
                  <a:pt x="890461" y="1270145"/>
                </a:lnTo>
                <a:lnTo>
                  <a:pt x="846138" y="1285252"/>
                </a:lnTo>
                <a:lnTo>
                  <a:pt x="800455" y="1297223"/>
                </a:lnTo>
                <a:lnTo>
                  <a:pt x="753541" y="1305930"/>
                </a:lnTo>
                <a:lnTo>
                  <a:pt x="705521" y="1311248"/>
                </a:lnTo>
                <a:lnTo>
                  <a:pt x="656524" y="1313049"/>
                </a:lnTo>
                <a:lnTo>
                  <a:pt x="607527" y="1311248"/>
                </a:lnTo>
                <a:lnTo>
                  <a:pt x="559507" y="1305930"/>
                </a:lnTo>
                <a:lnTo>
                  <a:pt x="512593" y="1297223"/>
                </a:lnTo>
                <a:lnTo>
                  <a:pt x="466910" y="1285252"/>
                </a:lnTo>
                <a:lnTo>
                  <a:pt x="422587" y="1270145"/>
                </a:lnTo>
                <a:lnTo>
                  <a:pt x="379749" y="1252030"/>
                </a:lnTo>
                <a:lnTo>
                  <a:pt x="338524" y="1231032"/>
                </a:lnTo>
                <a:lnTo>
                  <a:pt x="299039" y="1207279"/>
                </a:lnTo>
                <a:lnTo>
                  <a:pt x="261420" y="1180897"/>
                </a:lnTo>
                <a:lnTo>
                  <a:pt x="225795" y="1152015"/>
                </a:lnTo>
                <a:lnTo>
                  <a:pt x="192291" y="1120758"/>
                </a:lnTo>
                <a:lnTo>
                  <a:pt x="161033" y="1087253"/>
                </a:lnTo>
                <a:lnTo>
                  <a:pt x="132151" y="1051628"/>
                </a:lnTo>
                <a:lnTo>
                  <a:pt x="105769" y="1014009"/>
                </a:lnTo>
                <a:lnTo>
                  <a:pt x="82016" y="974524"/>
                </a:lnTo>
                <a:lnTo>
                  <a:pt x="61018" y="933299"/>
                </a:lnTo>
                <a:lnTo>
                  <a:pt x="42903" y="890461"/>
                </a:lnTo>
                <a:lnTo>
                  <a:pt x="27796" y="846138"/>
                </a:lnTo>
                <a:lnTo>
                  <a:pt x="15825" y="800455"/>
                </a:lnTo>
                <a:lnTo>
                  <a:pt x="7118" y="753541"/>
                </a:lnTo>
                <a:lnTo>
                  <a:pt x="1800" y="705521"/>
                </a:lnTo>
                <a:lnTo>
                  <a:pt x="0" y="656524"/>
                </a:lnTo>
                <a:lnTo>
                  <a:pt x="1800" y="607527"/>
                </a:lnTo>
                <a:lnTo>
                  <a:pt x="7118" y="559507"/>
                </a:lnTo>
                <a:lnTo>
                  <a:pt x="15825" y="512593"/>
                </a:lnTo>
                <a:lnTo>
                  <a:pt x="27796" y="466910"/>
                </a:lnTo>
                <a:lnTo>
                  <a:pt x="42903" y="422587"/>
                </a:lnTo>
                <a:lnTo>
                  <a:pt x="61018" y="379749"/>
                </a:lnTo>
                <a:lnTo>
                  <a:pt x="82016" y="338524"/>
                </a:lnTo>
                <a:lnTo>
                  <a:pt x="105769" y="299039"/>
                </a:lnTo>
                <a:lnTo>
                  <a:pt x="132151" y="261420"/>
                </a:lnTo>
                <a:lnTo>
                  <a:pt x="161033" y="225795"/>
                </a:lnTo>
                <a:lnTo>
                  <a:pt x="192291" y="192291"/>
                </a:lnTo>
                <a:lnTo>
                  <a:pt x="225795" y="161033"/>
                </a:lnTo>
                <a:lnTo>
                  <a:pt x="261420" y="132151"/>
                </a:lnTo>
                <a:lnTo>
                  <a:pt x="299039" y="105769"/>
                </a:lnTo>
                <a:lnTo>
                  <a:pt x="338524" y="82016"/>
                </a:lnTo>
                <a:lnTo>
                  <a:pt x="379749" y="61018"/>
                </a:lnTo>
                <a:lnTo>
                  <a:pt x="422587" y="42903"/>
                </a:lnTo>
                <a:lnTo>
                  <a:pt x="466910" y="27796"/>
                </a:lnTo>
                <a:lnTo>
                  <a:pt x="512593" y="15825"/>
                </a:lnTo>
                <a:lnTo>
                  <a:pt x="559507" y="7118"/>
                </a:lnTo>
                <a:lnTo>
                  <a:pt x="607527" y="1800"/>
                </a:lnTo>
                <a:lnTo>
                  <a:pt x="656524" y="0"/>
                </a:lnTo>
                <a:lnTo>
                  <a:pt x="705521" y="1800"/>
                </a:lnTo>
                <a:lnTo>
                  <a:pt x="753541" y="7118"/>
                </a:lnTo>
                <a:lnTo>
                  <a:pt x="800455" y="15825"/>
                </a:lnTo>
                <a:lnTo>
                  <a:pt x="846138" y="27796"/>
                </a:lnTo>
                <a:lnTo>
                  <a:pt x="890461" y="42903"/>
                </a:lnTo>
                <a:lnTo>
                  <a:pt x="933299" y="61018"/>
                </a:lnTo>
                <a:lnTo>
                  <a:pt x="974524" y="82016"/>
                </a:lnTo>
                <a:lnTo>
                  <a:pt x="1014009" y="105769"/>
                </a:lnTo>
                <a:lnTo>
                  <a:pt x="1051628" y="132151"/>
                </a:lnTo>
                <a:lnTo>
                  <a:pt x="1087253" y="161033"/>
                </a:lnTo>
                <a:lnTo>
                  <a:pt x="1120758" y="192291"/>
                </a:lnTo>
                <a:lnTo>
                  <a:pt x="1152015" y="225795"/>
                </a:lnTo>
                <a:lnTo>
                  <a:pt x="1180897" y="261420"/>
                </a:lnTo>
                <a:lnTo>
                  <a:pt x="1207279" y="299039"/>
                </a:lnTo>
                <a:lnTo>
                  <a:pt x="1231032" y="338524"/>
                </a:lnTo>
                <a:lnTo>
                  <a:pt x="1252030" y="379749"/>
                </a:lnTo>
                <a:lnTo>
                  <a:pt x="1270145" y="422587"/>
                </a:lnTo>
                <a:lnTo>
                  <a:pt x="1285252" y="466910"/>
                </a:lnTo>
                <a:lnTo>
                  <a:pt x="1297223" y="512593"/>
                </a:lnTo>
                <a:lnTo>
                  <a:pt x="1305930" y="559507"/>
                </a:lnTo>
                <a:lnTo>
                  <a:pt x="1311248" y="607527"/>
                </a:lnTo>
                <a:lnTo>
                  <a:pt x="1313049" y="656524"/>
                </a:lnTo>
                <a:close/>
              </a:path>
            </a:pathLst>
          </a:custGeom>
          <a:noFill/>
          <a:ln w="25400">
            <a:solidFill>
              <a:srgbClr val="36BDE6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514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panteleeva\Downloads\MR-N-brid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296703"/>
            <a:ext cx="4214842" cy="28467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object 12"/>
          <p:cNvSpPr txBox="1"/>
          <p:nvPr/>
        </p:nvSpPr>
        <p:spPr>
          <a:xfrm>
            <a:off x="857224" y="1428742"/>
            <a:ext cx="4876800" cy="373063"/>
          </a:xfrm>
          <a:prstGeom prst="rect">
            <a:avLst/>
          </a:prstGeom>
        </p:spPr>
        <p:txBody>
          <a:bodyPr lIns="0" tIns="6927" rIns="0" bIns="0">
            <a:spAutoFit/>
          </a:bodyPr>
          <a:lstStyle/>
          <a:p>
            <a:pPr marL="5772">
              <a:lnSpc>
                <a:spcPts val="1411"/>
              </a:lnSpc>
              <a:spcBef>
                <a:spcPts val="55"/>
              </a:spcBef>
              <a:defRPr/>
            </a:pPr>
            <a:r>
              <a:rPr lang="ru-RU" sz="1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Сотрудничество между Норвежской дорожной администрацией и </a:t>
            </a:r>
            <a:r>
              <a:rPr lang="ru-RU" sz="1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Мурманскавтодором</a:t>
            </a:r>
            <a:endParaRPr lang="ru-RU" sz="1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object 46"/>
          <p:cNvSpPr>
            <a:spLocks noChangeArrowheads="1"/>
          </p:cNvSpPr>
          <p:nvPr/>
        </p:nvSpPr>
        <p:spPr bwMode="auto">
          <a:xfrm>
            <a:off x="249207" y="1387467"/>
            <a:ext cx="442913" cy="442912"/>
          </a:xfrm>
          <a:custGeom>
            <a:avLst/>
            <a:gdLst>
              <a:gd name="T0" fmla="*/ 0 w 974089"/>
              <a:gd name="T1" fmla="*/ 0 h 974089"/>
              <a:gd name="T2" fmla="*/ 974089 w 974089"/>
              <a:gd name="T3" fmla="*/ 974089 h 974089"/>
            </a:gdLst>
            <a:ahLst/>
            <a:cxnLst/>
            <a:rect l="T0" t="T1" r="T2" b="T3"/>
            <a:pathLst>
              <a:path w="974089" h="974089">
                <a:moveTo>
                  <a:pt x="973792" y="486896"/>
                </a:moveTo>
                <a:lnTo>
                  <a:pt x="971563" y="533787"/>
                </a:lnTo>
                <a:lnTo>
                  <a:pt x="965012" y="579417"/>
                </a:lnTo>
                <a:lnTo>
                  <a:pt x="954344" y="623582"/>
                </a:lnTo>
                <a:lnTo>
                  <a:pt x="939762" y="666078"/>
                </a:lnTo>
                <a:lnTo>
                  <a:pt x="921471" y="706701"/>
                </a:lnTo>
                <a:lnTo>
                  <a:pt x="899674" y="745246"/>
                </a:lnTo>
                <a:lnTo>
                  <a:pt x="874575" y="781511"/>
                </a:lnTo>
                <a:lnTo>
                  <a:pt x="846379" y="815289"/>
                </a:lnTo>
                <a:lnTo>
                  <a:pt x="815289" y="846379"/>
                </a:lnTo>
                <a:lnTo>
                  <a:pt x="781511" y="874575"/>
                </a:lnTo>
                <a:lnTo>
                  <a:pt x="745246" y="899674"/>
                </a:lnTo>
                <a:lnTo>
                  <a:pt x="706701" y="921471"/>
                </a:lnTo>
                <a:lnTo>
                  <a:pt x="666078" y="939762"/>
                </a:lnTo>
                <a:lnTo>
                  <a:pt x="623582" y="954344"/>
                </a:lnTo>
                <a:lnTo>
                  <a:pt x="579417" y="965012"/>
                </a:lnTo>
                <a:lnTo>
                  <a:pt x="533787" y="971563"/>
                </a:lnTo>
                <a:lnTo>
                  <a:pt x="486896" y="973792"/>
                </a:lnTo>
                <a:lnTo>
                  <a:pt x="440004" y="971563"/>
                </a:lnTo>
                <a:lnTo>
                  <a:pt x="394374" y="965012"/>
                </a:lnTo>
                <a:lnTo>
                  <a:pt x="350209" y="954344"/>
                </a:lnTo>
                <a:lnTo>
                  <a:pt x="307713" y="939762"/>
                </a:lnTo>
                <a:lnTo>
                  <a:pt x="267090" y="921471"/>
                </a:lnTo>
                <a:lnTo>
                  <a:pt x="228545" y="899674"/>
                </a:lnTo>
                <a:lnTo>
                  <a:pt x="192281" y="874575"/>
                </a:lnTo>
                <a:lnTo>
                  <a:pt x="158502" y="846379"/>
                </a:lnTo>
                <a:lnTo>
                  <a:pt x="127412" y="815289"/>
                </a:lnTo>
                <a:lnTo>
                  <a:pt x="99216" y="781511"/>
                </a:lnTo>
                <a:lnTo>
                  <a:pt x="74118" y="745246"/>
                </a:lnTo>
                <a:lnTo>
                  <a:pt x="52321" y="706701"/>
                </a:lnTo>
                <a:lnTo>
                  <a:pt x="34029" y="666078"/>
                </a:lnTo>
                <a:lnTo>
                  <a:pt x="19447" y="623582"/>
                </a:lnTo>
                <a:lnTo>
                  <a:pt x="8779" y="579417"/>
                </a:lnTo>
                <a:lnTo>
                  <a:pt x="2228" y="533787"/>
                </a:lnTo>
                <a:lnTo>
                  <a:pt x="0" y="486896"/>
                </a:lnTo>
                <a:lnTo>
                  <a:pt x="2228" y="440004"/>
                </a:lnTo>
                <a:lnTo>
                  <a:pt x="8779" y="394374"/>
                </a:lnTo>
                <a:lnTo>
                  <a:pt x="19447" y="350209"/>
                </a:lnTo>
                <a:lnTo>
                  <a:pt x="34029" y="307713"/>
                </a:lnTo>
                <a:lnTo>
                  <a:pt x="52321" y="267090"/>
                </a:lnTo>
                <a:lnTo>
                  <a:pt x="74118" y="228545"/>
                </a:lnTo>
                <a:lnTo>
                  <a:pt x="99216" y="192281"/>
                </a:lnTo>
                <a:lnTo>
                  <a:pt x="127412" y="158502"/>
                </a:lnTo>
                <a:lnTo>
                  <a:pt x="158502" y="127412"/>
                </a:lnTo>
                <a:lnTo>
                  <a:pt x="192281" y="99216"/>
                </a:lnTo>
                <a:lnTo>
                  <a:pt x="228545" y="74118"/>
                </a:lnTo>
                <a:lnTo>
                  <a:pt x="267090" y="52321"/>
                </a:lnTo>
                <a:lnTo>
                  <a:pt x="307713" y="34029"/>
                </a:lnTo>
                <a:lnTo>
                  <a:pt x="350209" y="19447"/>
                </a:lnTo>
                <a:lnTo>
                  <a:pt x="394374" y="8779"/>
                </a:lnTo>
                <a:lnTo>
                  <a:pt x="440004" y="2228"/>
                </a:lnTo>
                <a:lnTo>
                  <a:pt x="486896" y="0"/>
                </a:lnTo>
                <a:lnTo>
                  <a:pt x="533787" y="2228"/>
                </a:lnTo>
                <a:lnTo>
                  <a:pt x="579417" y="8779"/>
                </a:lnTo>
                <a:lnTo>
                  <a:pt x="623582" y="19447"/>
                </a:lnTo>
                <a:lnTo>
                  <a:pt x="666078" y="34029"/>
                </a:lnTo>
                <a:lnTo>
                  <a:pt x="706701" y="52321"/>
                </a:lnTo>
                <a:lnTo>
                  <a:pt x="745246" y="74118"/>
                </a:lnTo>
                <a:lnTo>
                  <a:pt x="781511" y="99216"/>
                </a:lnTo>
                <a:lnTo>
                  <a:pt x="815289" y="127412"/>
                </a:lnTo>
                <a:lnTo>
                  <a:pt x="846379" y="158502"/>
                </a:lnTo>
                <a:lnTo>
                  <a:pt x="874575" y="192281"/>
                </a:lnTo>
                <a:lnTo>
                  <a:pt x="899674" y="228545"/>
                </a:lnTo>
                <a:lnTo>
                  <a:pt x="921471" y="267090"/>
                </a:lnTo>
                <a:lnTo>
                  <a:pt x="939762" y="307713"/>
                </a:lnTo>
                <a:lnTo>
                  <a:pt x="954344" y="350209"/>
                </a:lnTo>
                <a:lnTo>
                  <a:pt x="965012" y="394374"/>
                </a:lnTo>
                <a:lnTo>
                  <a:pt x="971563" y="440004"/>
                </a:lnTo>
                <a:lnTo>
                  <a:pt x="973792" y="486896"/>
                </a:lnTo>
                <a:close/>
              </a:path>
            </a:pathLst>
          </a:custGeom>
          <a:noFill/>
          <a:ln w="18847">
            <a:solidFill>
              <a:srgbClr val="36BDE6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5" name="object 47"/>
          <p:cNvSpPr txBox="1">
            <a:spLocks noChangeArrowheads="1"/>
          </p:cNvSpPr>
          <p:nvPr/>
        </p:nvSpPr>
        <p:spPr bwMode="auto">
          <a:xfrm>
            <a:off x="1643042" y="2000246"/>
            <a:ext cx="4572032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25686" rIns="0" bIns="0">
            <a:spAutoFit/>
          </a:bodyPr>
          <a:lstStyle/>
          <a:p>
            <a:pPr marL="4763">
              <a:lnSpc>
                <a:spcPts val="1350"/>
              </a:lnSpc>
              <a:spcBef>
                <a:spcPts val="200"/>
              </a:spcBef>
            </a:pPr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Открытие автодороги </a:t>
            </a: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Мурманск – </a:t>
            </a:r>
            <a:r>
              <a:rPr lang="ru-RU" sz="16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Киркенес</a:t>
            </a: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после реконструкции</a:t>
            </a:r>
          </a:p>
        </p:txBody>
      </p:sp>
      <p:sp>
        <p:nvSpPr>
          <p:cNvPr id="6" name="object 48"/>
          <p:cNvSpPr txBox="1"/>
          <p:nvPr/>
        </p:nvSpPr>
        <p:spPr>
          <a:xfrm>
            <a:off x="857224" y="2000246"/>
            <a:ext cx="681038" cy="328613"/>
          </a:xfrm>
          <a:prstGeom prst="rect">
            <a:avLst/>
          </a:prstGeom>
        </p:spPr>
        <p:txBody>
          <a:bodyPr lIns="0" tIns="5484" rIns="0" bIns="0">
            <a:spAutoFit/>
          </a:bodyPr>
          <a:lstStyle/>
          <a:p>
            <a:pPr marL="5772">
              <a:spcBef>
                <a:spcPts val="43"/>
              </a:spcBef>
              <a:defRPr/>
            </a:pPr>
            <a:r>
              <a:rPr sz="2100" b="1" spc="-25">
                <a:solidFill>
                  <a:srgbClr val="36BDE6"/>
                </a:solidFill>
                <a:latin typeface="+mn-lt"/>
                <a:cs typeface="Gilroy-Medium"/>
              </a:rPr>
              <a:t>2</a:t>
            </a:r>
            <a:r>
              <a:rPr sz="2100" b="1" spc="-45" smtClean="0">
                <a:solidFill>
                  <a:srgbClr val="36BDE6"/>
                </a:solidFill>
                <a:latin typeface="+mn-lt"/>
                <a:cs typeface="Gilroy-Medium"/>
              </a:rPr>
              <a:t>0</a:t>
            </a:r>
            <a:r>
              <a:rPr sz="2100" b="1" spc="-2" smtClean="0">
                <a:solidFill>
                  <a:srgbClr val="36BDE6"/>
                </a:solidFill>
                <a:latin typeface="+mn-lt"/>
                <a:cs typeface="Gilroy-Medium"/>
              </a:rPr>
              <a:t>1</a:t>
            </a:r>
            <a:r>
              <a:rPr lang="ru-RU" sz="2100" b="1" spc="-2" dirty="0" smtClean="0">
                <a:solidFill>
                  <a:srgbClr val="36BDE6"/>
                </a:solidFill>
                <a:latin typeface="+mn-lt"/>
                <a:cs typeface="Gilroy-Medium"/>
              </a:rPr>
              <a:t>7</a:t>
            </a:r>
            <a:endParaRPr sz="2100" b="1">
              <a:latin typeface="+mn-lt"/>
              <a:cs typeface="Gilroy-Medium"/>
            </a:endParaRPr>
          </a:p>
        </p:txBody>
      </p:sp>
      <p:sp>
        <p:nvSpPr>
          <p:cNvPr id="9" name="object 54"/>
          <p:cNvSpPr>
            <a:spLocks noChangeArrowheads="1"/>
          </p:cNvSpPr>
          <p:nvPr/>
        </p:nvSpPr>
        <p:spPr bwMode="auto">
          <a:xfrm>
            <a:off x="287308" y="1974847"/>
            <a:ext cx="442912" cy="442912"/>
          </a:xfrm>
          <a:custGeom>
            <a:avLst/>
            <a:gdLst>
              <a:gd name="T0" fmla="*/ 0 w 974089"/>
              <a:gd name="T1" fmla="*/ 0 h 974089"/>
              <a:gd name="T2" fmla="*/ 974089 w 974089"/>
              <a:gd name="T3" fmla="*/ 974089 h 974089"/>
            </a:gdLst>
            <a:ahLst/>
            <a:cxnLst/>
            <a:rect l="T0" t="T1" r="T2" b="T3"/>
            <a:pathLst>
              <a:path w="974089" h="974089">
                <a:moveTo>
                  <a:pt x="973792" y="486896"/>
                </a:moveTo>
                <a:lnTo>
                  <a:pt x="971563" y="533787"/>
                </a:lnTo>
                <a:lnTo>
                  <a:pt x="965012" y="579417"/>
                </a:lnTo>
                <a:lnTo>
                  <a:pt x="954344" y="623582"/>
                </a:lnTo>
                <a:lnTo>
                  <a:pt x="939762" y="666078"/>
                </a:lnTo>
                <a:lnTo>
                  <a:pt x="921471" y="706701"/>
                </a:lnTo>
                <a:lnTo>
                  <a:pt x="899674" y="745246"/>
                </a:lnTo>
                <a:lnTo>
                  <a:pt x="874575" y="781511"/>
                </a:lnTo>
                <a:lnTo>
                  <a:pt x="846379" y="815289"/>
                </a:lnTo>
                <a:lnTo>
                  <a:pt x="815289" y="846379"/>
                </a:lnTo>
                <a:lnTo>
                  <a:pt x="781511" y="874575"/>
                </a:lnTo>
                <a:lnTo>
                  <a:pt x="745246" y="899674"/>
                </a:lnTo>
                <a:lnTo>
                  <a:pt x="706701" y="921471"/>
                </a:lnTo>
                <a:lnTo>
                  <a:pt x="666078" y="939762"/>
                </a:lnTo>
                <a:lnTo>
                  <a:pt x="623582" y="954344"/>
                </a:lnTo>
                <a:lnTo>
                  <a:pt x="579417" y="965012"/>
                </a:lnTo>
                <a:lnTo>
                  <a:pt x="533787" y="971563"/>
                </a:lnTo>
                <a:lnTo>
                  <a:pt x="486896" y="973792"/>
                </a:lnTo>
                <a:lnTo>
                  <a:pt x="440004" y="971563"/>
                </a:lnTo>
                <a:lnTo>
                  <a:pt x="394374" y="965012"/>
                </a:lnTo>
                <a:lnTo>
                  <a:pt x="350209" y="954344"/>
                </a:lnTo>
                <a:lnTo>
                  <a:pt x="307713" y="939762"/>
                </a:lnTo>
                <a:lnTo>
                  <a:pt x="267090" y="921471"/>
                </a:lnTo>
                <a:lnTo>
                  <a:pt x="228545" y="899674"/>
                </a:lnTo>
                <a:lnTo>
                  <a:pt x="192281" y="874575"/>
                </a:lnTo>
                <a:lnTo>
                  <a:pt x="158502" y="846379"/>
                </a:lnTo>
                <a:lnTo>
                  <a:pt x="127412" y="815289"/>
                </a:lnTo>
                <a:lnTo>
                  <a:pt x="99216" y="781511"/>
                </a:lnTo>
                <a:lnTo>
                  <a:pt x="74118" y="745246"/>
                </a:lnTo>
                <a:lnTo>
                  <a:pt x="52321" y="706701"/>
                </a:lnTo>
                <a:lnTo>
                  <a:pt x="34029" y="666078"/>
                </a:lnTo>
                <a:lnTo>
                  <a:pt x="19447" y="623582"/>
                </a:lnTo>
                <a:lnTo>
                  <a:pt x="8779" y="579417"/>
                </a:lnTo>
                <a:lnTo>
                  <a:pt x="2228" y="533787"/>
                </a:lnTo>
                <a:lnTo>
                  <a:pt x="0" y="486896"/>
                </a:lnTo>
                <a:lnTo>
                  <a:pt x="2228" y="440004"/>
                </a:lnTo>
                <a:lnTo>
                  <a:pt x="8779" y="394374"/>
                </a:lnTo>
                <a:lnTo>
                  <a:pt x="19447" y="350209"/>
                </a:lnTo>
                <a:lnTo>
                  <a:pt x="34029" y="307713"/>
                </a:lnTo>
                <a:lnTo>
                  <a:pt x="52321" y="267090"/>
                </a:lnTo>
                <a:lnTo>
                  <a:pt x="74118" y="228545"/>
                </a:lnTo>
                <a:lnTo>
                  <a:pt x="99216" y="192281"/>
                </a:lnTo>
                <a:lnTo>
                  <a:pt x="127412" y="158502"/>
                </a:lnTo>
                <a:lnTo>
                  <a:pt x="158502" y="127412"/>
                </a:lnTo>
                <a:lnTo>
                  <a:pt x="192281" y="99216"/>
                </a:lnTo>
                <a:lnTo>
                  <a:pt x="228545" y="74118"/>
                </a:lnTo>
                <a:lnTo>
                  <a:pt x="267090" y="52321"/>
                </a:lnTo>
                <a:lnTo>
                  <a:pt x="307713" y="34029"/>
                </a:lnTo>
                <a:lnTo>
                  <a:pt x="350209" y="19447"/>
                </a:lnTo>
                <a:lnTo>
                  <a:pt x="394374" y="8779"/>
                </a:lnTo>
                <a:lnTo>
                  <a:pt x="440004" y="2228"/>
                </a:lnTo>
                <a:lnTo>
                  <a:pt x="486896" y="0"/>
                </a:lnTo>
                <a:lnTo>
                  <a:pt x="533787" y="2228"/>
                </a:lnTo>
                <a:lnTo>
                  <a:pt x="579417" y="8779"/>
                </a:lnTo>
                <a:lnTo>
                  <a:pt x="623582" y="19447"/>
                </a:lnTo>
                <a:lnTo>
                  <a:pt x="666078" y="34029"/>
                </a:lnTo>
                <a:lnTo>
                  <a:pt x="706701" y="52321"/>
                </a:lnTo>
                <a:lnTo>
                  <a:pt x="745246" y="74118"/>
                </a:lnTo>
                <a:lnTo>
                  <a:pt x="781511" y="99216"/>
                </a:lnTo>
                <a:lnTo>
                  <a:pt x="815289" y="127412"/>
                </a:lnTo>
                <a:lnTo>
                  <a:pt x="846379" y="158502"/>
                </a:lnTo>
                <a:lnTo>
                  <a:pt x="874575" y="192281"/>
                </a:lnTo>
                <a:lnTo>
                  <a:pt x="899674" y="228545"/>
                </a:lnTo>
                <a:lnTo>
                  <a:pt x="921471" y="267090"/>
                </a:lnTo>
                <a:lnTo>
                  <a:pt x="939762" y="307713"/>
                </a:lnTo>
                <a:lnTo>
                  <a:pt x="954344" y="350209"/>
                </a:lnTo>
                <a:lnTo>
                  <a:pt x="965012" y="394374"/>
                </a:lnTo>
                <a:lnTo>
                  <a:pt x="971563" y="440004"/>
                </a:lnTo>
                <a:lnTo>
                  <a:pt x="973792" y="486896"/>
                </a:lnTo>
                <a:close/>
              </a:path>
            </a:pathLst>
          </a:custGeom>
          <a:noFill/>
          <a:ln w="18847">
            <a:solidFill>
              <a:srgbClr val="36BDE6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0" name="object 59"/>
          <p:cNvSpPr>
            <a:spLocks noChangeArrowheads="1"/>
          </p:cNvSpPr>
          <p:nvPr/>
        </p:nvSpPr>
        <p:spPr bwMode="auto">
          <a:xfrm>
            <a:off x="1285876" y="2511020"/>
            <a:ext cx="3786187" cy="2571750"/>
          </a:xfrm>
          <a:custGeom>
            <a:avLst/>
            <a:gdLst>
              <a:gd name="T0" fmla="*/ 0 w 4860925"/>
              <a:gd name="T1" fmla="*/ 0 h 10577830"/>
              <a:gd name="T2" fmla="*/ 4860925 w 4860925"/>
              <a:gd name="T3" fmla="*/ 10577830 h 10577830"/>
            </a:gdLst>
            <a:ahLst/>
            <a:cxnLst/>
            <a:rect l="T0" t="T1" r="T2" b="T3"/>
            <a:pathLst>
              <a:path w="4860925" h="10577830">
                <a:moveTo>
                  <a:pt x="0" y="10577351"/>
                </a:moveTo>
                <a:lnTo>
                  <a:pt x="0" y="0"/>
                </a:lnTo>
                <a:lnTo>
                  <a:pt x="4860354" y="0"/>
                </a:lnTo>
                <a:lnTo>
                  <a:pt x="4860354" y="10577351"/>
                </a:lnTo>
              </a:path>
            </a:pathLst>
          </a:custGeom>
          <a:noFill/>
          <a:ln w="35339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pic>
        <p:nvPicPr>
          <p:cNvPr id="11" name="Picture 2" descr="Картинки по запросу иконки png автомобил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742"/>
            <a:ext cx="39052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Картинки по запросу иконки png дорог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071684"/>
            <a:ext cx="249237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panteleeva\Downloads\bridge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2786052"/>
            <a:ext cx="2470150" cy="193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C:\Users\panteleeva\Downloads\bridge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12" y="1142990"/>
            <a:ext cx="2484438" cy="148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object 59"/>
          <p:cNvSpPr>
            <a:spLocks noChangeArrowheads="1"/>
          </p:cNvSpPr>
          <p:nvPr/>
        </p:nvSpPr>
        <p:spPr bwMode="auto">
          <a:xfrm>
            <a:off x="6357950" y="1071552"/>
            <a:ext cx="2357437" cy="3786214"/>
          </a:xfrm>
          <a:custGeom>
            <a:avLst/>
            <a:gdLst>
              <a:gd name="T0" fmla="*/ 0 w 4860925"/>
              <a:gd name="T1" fmla="*/ 0 h 10577830"/>
              <a:gd name="T2" fmla="*/ 4860925 w 4860925"/>
              <a:gd name="T3" fmla="*/ 10577830 h 10577830"/>
            </a:gdLst>
            <a:ahLst/>
            <a:cxnLst/>
            <a:rect l="T0" t="T1" r="T2" b="T3"/>
            <a:pathLst>
              <a:path w="4860925" h="10577830">
                <a:moveTo>
                  <a:pt x="0" y="10577351"/>
                </a:moveTo>
                <a:lnTo>
                  <a:pt x="0" y="0"/>
                </a:lnTo>
                <a:lnTo>
                  <a:pt x="4860354" y="0"/>
                </a:lnTo>
                <a:lnTo>
                  <a:pt x="4860354" y="10577351"/>
                </a:lnTo>
              </a:path>
            </a:pathLst>
          </a:custGeom>
          <a:noFill/>
          <a:ln w="35339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6" name="object 11"/>
          <p:cNvSpPr>
            <a:spLocks noGrp="1"/>
          </p:cNvSpPr>
          <p:nvPr>
            <p:ph type="title"/>
          </p:nvPr>
        </p:nvSpPr>
        <p:spPr bwMode="auto">
          <a:xfrm>
            <a:off x="285720" y="714362"/>
            <a:ext cx="2533650" cy="355600"/>
          </a:xfrm>
        </p:spPr>
        <p:txBody>
          <a:bodyPr vert="horz" tIns="6638" numCol="1" anchor="t" anchorCtr="0" compatLnSpc="1">
            <a:prstTxWarp prst="textNoShape">
              <a:avLst/>
            </a:prstTxWarp>
            <a:noAutofit/>
          </a:bodyPr>
          <a:lstStyle/>
          <a:p>
            <a:pPr marL="4763" algn="l">
              <a:spcBef>
                <a:spcPts val="50"/>
              </a:spcBef>
            </a:pPr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Транспорт</a:t>
            </a:r>
          </a:p>
        </p:txBody>
      </p:sp>
      <p:sp>
        <p:nvSpPr>
          <p:cNvPr id="23" name="object 50"/>
          <p:cNvSpPr>
            <a:spLocks noChangeArrowheads="1"/>
          </p:cNvSpPr>
          <p:nvPr/>
        </p:nvSpPr>
        <p:spPr bwMode="auto">
          <a:xfrm>
            <a:off x="1500166" y="2071684"/>
            <a:ext cx="74612" cy="107950"/>
          </a:xfrm>
          <a:custGeom>
            <a:avLst/>
            <a:gdLst>
              <a:gd name="T0" fmla="*/ 0 w 163829"/>
              <a:gd name="T1" fmla="*/ 0 h 238760"/>
              <a:gd name="T2" fmla="*/ 163829 w 163829"/>
              <a:gd name="T3" fmla="*/ 238760 h 238760"/>
            </a:gdLst>
            <a:ahLst/>
            <a:cxnLst/>
            <a:rect l="T0" t="T1" r="T2" b="T3"/>
            <a:pathLst>
              <a:path w="163829" h="238760">
                <a:moveTo>
                  <a:pt x="0" y="0"/>
                </a:moveTo>
                <a:lnTo>
                  <a:pt x="163345" y="238736"/>
                </a:lnTo>
              </a:path>
            </a:pathLst>
          </a:custGeom>
          <a:noFill/>
          <a:ln w="12565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4" name="object 51"/>
          <p:cNvSpPr>
            <a:spLocks noChangeArrowheads="1"/>
          </p:cNvSpPr>
          <p:nvPr/>
        </p:nvSpPr>
        <p:spPr bwMode="auto">
          <a:xfrm>
            <a:off x="1500166" y="2178047"/>
            <a:ext cx="74612" cy="107950"/>
          </a:xfrm>
          <a:custGeom>
            <a:avLst/>
            <a:gdLst>
              <a:gd name="T0" fmla="*/ 0 w 163829"/>
              <a:gd name="T1" fmla="*/ 0 h 238760"/>
              <a:gd name="T2" fmla="*/ 163829 w 163829"/>
              <a:gd name="T3" fmla="*/ 238760 h 238760"/>
            </a:gdLst>
            <a:ahLst/>
            <a:cxnLst/>
            <a:rect l="T0" t="T1" r="T2" b="T3"/>
            <a:pathLst>
              <a:path w="163829" h="238760">
                <a:moveTo>
                  <a:pt x="163345" y="0"/>
                </a:moveTo>
                <a:lnTo>
                  <a:pt x="0" y="238736"/>
                </a:lnTo>
              </a:path>
            </a:pathLst>
          </a:custGeom>
          <a:noFill/>
          <a:ln w="12565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514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7" descr="C:\Users\panteleeva\Downloads\kolarcti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63" y="2332038"/>
            <a:ext cx="3500437" cy="281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9" descr="image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1643056"/>
            <a:ext cx="1436400" cy="92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2786050" y="3929072"/>
            <a:ext cx="3357586" cy="92869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41559" tIns="20780" rIns="41559" bIns="2078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71802" y="1428742"/>
            <a:ext cx="2643206" cy="35719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41559" tIns="20780" rIns="41559" bIns="2078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object 29"/>
          <p:cNvSpPr txBox="1"/>
          <p:nvPr/>
        </p:nvSpPr>
        <p:spPr>
          <a:xfrm>
            <a:off x="3071802" y="1500180"/>
            <a:ext cx="2643206" cy="205473"/>
          </a:xfrm>
          <a:prstGeom prst="rect">
            <a:avLst/>
          </a:prstGeom>
        </p:spPr>
        <p:txBody>
          <a:bodyPr wrap="square" lIns="0" tIns="25686" rIns="0" bIns="0">
            <a:spAutoFit/>
          </a:bodyPr>
          <a:lstStyle/>
          <a:p>
            <a:pPr marL="5772" algn="ctr">
              <a:lnSpc>
                <a:spcPts val="1352"/>
              </a:lnSpc>
              <a:spcBef>
                <a:spcPts val="205"/>
              </a:spcBef>
              <a:defRPr/>
            </a:pPr>
            <a:r>
              <a:rPr lang="ru-RU" sz="1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Общий бюджет – € 63,4 млн. </a:t>
            </a:r>
          </a:p>
        </p:txBody>
      </p:sp>
      <p:sp>
        <p:nvSpPr>
          <p:cNvPr id="6" name="object 37"/>
          <p:cNvSpPr txBox="1"/>
          <p:nvPr/>
        </p:nvSpPr>
        <p:spPr>
          <a:xfrm>
            <a:off x="1000113" y="1428742"/>
            <a:ext cx="1328738" cy="328613"/>
          </a:xfrm>
          <a:prstGeom prst="rect">
            <a:avLst/>
          </a:prstGeom>
        </p:spPr>
        <p:txBody>
          <a:bodyPr lIns="0" tIns="5484" rIns="0" bIns="0">
            <a:spAutoFit/>
          </a:bodyPr>
          <a:lstStyle/>
          <a:p>
            <a:pPr marL="5772" fontAlgn="auto">
              <a:spcBef>
                <a:spcPts val="43"/>
              </a:spcBef>
              <a:spcAft>
                <a:spcPts val="0"/>
              </a:spcAft>
              <a:defRPr/>
            </a:pPr>
            <a:r>
              <a:rPr sz="2100" b="1" spc="-25">
                <a:solidFill>
                  <a:srgbClr val="36BDE6"/>
                </a:solidFill>
                <a:latin typeface="+mn-lt"/>
                <a:cs typeface="Gilroy-Medium"/>
              </a:rPr>
              <a:t>2</a:t>
            </a:r>
            <a:r>
              <a:rPr sz="2100" b="1" spc="-45">
                <a:solidFill>
                  <a:srgbClr val="36BDE6"/>
                </a:solidFill>
                <a:latin typeface="+mn-lt"/>
                <a:cs typeface="Gilroy-Medium"/>
              </a:rPr>
              <a:t>0</a:t>
            </a:r>
            <a:r>
              <a:rPr sz="2100" b="1" spc="-2">
                <a:solidFill>
                  <a:srgbClr val="36BDE6"/>
                </a:solidFill>
                <a:latin typeface="+mn-lt"/>
                <a:cs typeface="Gilroy-Medium"/>
              </a:rPr>
              <a:t>1</a:t>
            </a:r>
            <a:r>
              <a:rPr lang="ru-RU" sz="2100" b="1" spc="-2" dirty="0">
                <a:solidFill>
                  <a:srgbClr val="36BDE6"/>
                </a:solidFill>
                <a:latin typeface="+mn-lt"/>
                <a:cs typeface="Gilroy-Medium"/>
              </a:rPr>
              <a:t>4 – 2020</a:t>
            </a:r>
            <a:endParaRPr sz="2100" b="1">
              <a:latin typeface="+mn-lt"/>
              <a:cs typeface="Gilroy-Medium"/>
            </a:endParaRPr>
          </a:p>
        </p:txBody>
      </p:sp>
      <p:sp>
        <p:nvSpPr>
          <p:cNvPr id="7" name="object 6"/>
          <p:cNvSpPr txBox="1">
            <a:spLocks/>
          </p:cNvSpPr>
          <p:nvPr/>
        </p:nvSpPr>
        <p:spPr>
          <a:xfrm>
            <a:off x="0" y="642924"/>
            <a:ext cx="8201025" cy="745367"/>
          </a:xfrm>
          <a:prstGeom prst="rect">
            <a:avLst/>
          </a:prstGeom>
        </p:spPr>
        <p:txBody>
          <a:bodyPr lIns="0" tIns="6638" rIns="0" bIns="0">
            <a:spAutoFit/>
          </a:bodyPr>
          <a:lstStyle/>
          <a:p>
            <a:pPr marL="5772" defTabSz="415595">
              <a:spcBef>
                <a:spcPts val="51"/>
              </a:spcBef>
              <a:defRPr/>
            </a:pPr>
            <a:r>
              <a:rPr lang="ru-RU" sz="2400" b="1" dirty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Программа приграничного сотрудничества</a:t>
            </a:r>
            <a:br>
              <a:rPr lang="ru-RU" sz="2400" b="1" dirty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</a:br>
            <a:r>
              <a:rPr lang="ru-RU" sz="2400" b="1" dirty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Россия – ЕС «Коларктик»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68963" y="2643188"/>
            <a:ext cx="1046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bject 100"/>
          <p:cNvSpPr>
            <a:spLocks noChangeArrowheads="1"/>
          </p:cNvSpPr>
          <p:nvPr/>
        </p:nvSpPr>
        <p:spPr bwMode="auto">
          <a:xfrm>
            <a:off x="571472" y="1428742"/>
            <a:ext cx="390525" cy="388938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2428860" y="1500180"/>
            <a:ext cx="357416" cy="194612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41559" tIns="20780" rIns="41559" bIns="2078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2428860" y="3000378"/>
            <a:ext cx="357416" cy="194612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41559" tIns="20780" rIns="41559" bIns="2078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" name="Picture 2" descr="C:\Users\avshilov\Desktop\русшведсов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857238"/>
            <a:ext cx="1057294" cy="17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object 59"/>
          <p:cNvSpPr>
            <a:spLocks noChangeArrowheads="1"/>
          </p:cNvSpPr>
          <p:nvPr/>
        </p:nvSpPr>
        <p:spPr bwMode="auto">
          <a:xfrm flipV="1">
            <a:off x="6572265" y="857237"/>
            <a:ext cx="2428892" cy="1714511"/>
          </a:xfrm>
          <a:custGeom>
            <a:avLst/>
            <a:gdLst>
              <a:gd name="T0" fmla="*/ 0 w 4860925"/>
              <a:gd name="T1" fmla="*/ 0 h 10577830"/>
              <a:gd name="T2" fmla="*/ 4860925 w 4860925"/>
              <a:gd name="T3" fmla="*/ 10577830 h 10577830"/>
            </a:gdLst>
            <a:ahLst/>
            <a:cxnLst/>
            <a:rect l="T0" t="T1" r="T2" b="T3"/>
            <a:pathLst>
              <a:path w="4860925" h="10577830">
                <a:moveTo>
                  <a:pt x="0" y="10577351"/>
                </a:moveTo>
                <a:lnTo>
                  <a:pt x="0" y="0"/>
                </a:lnTo>
                <a:lnTo>
                  <a:pt x="4860354" y="0"/>
                </a:lnTo>
                <a:lnTo>
                  <a:pt x="4860354" y="10577351"/>
                </a:lnTo>
              </a:path>
            </a:pathLst>
          </a:custGeom>
          <a:noFill/>
          <a:ln w="35339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" name="object 37"/>
          <p:cNvSpPr txBox="1"/>
          <p:nvPr/>
        </p:nvSpPr>
        <p:spPr>
          <a:xfrm>
            <a:off x="1285852" y="2928940"/>
            <a:ext cx="1328738" cy="328612"/>
          </a:xfrm>
          <a:prstGeom prst="rect">
            <a:avLst/>
          </a:prstGeom>
        </p:spPr>
        <p:txBody>
          <a:bodyPr lIns="0" tIns="5484" rIns="0" bIns="0">
            <a:spAutoFit/>
          </a:bodyPr>
          <a:lstStyle/>
          <a:p>
            <a:pPr marL="5772" algn="ctr" fontAlgn="auto">
              <a:spcBef>
                <a:spcPts val="43"/>
              </a:spcBef>
              <a:spcAft>
                <a:spcPts val="0"/>
              </a:spcAft>
              <a:defRPr/>
            </a:pPr>
            <a:r>
              <a:rPr sz="2100" b="1" spc="-25">
                <a:solidFill>
                  <a:srgbClr val="36BDE6"/>
                </a:solidFill>
                <a:latin typeface="+mn-lt"/>
                <a:cs typeface="Gilroy-Medium"/>
              </a:rPr>
              <a:t>2</a:t>
            </a:r>
            <a:r>
              <a:rPr sz="2100" b="1" spc="-45">
                <a:solidFill>
                  <a:srgbClr val="36BDE6"/>
                </a:solidFill>
                <a:latin typeface="+mn-lt"/>
                <a:cs typeface="Gilroy-Medium"/>
              </a:rPr>
              <a:t>0</a:t>
            </a:r>
            <a:r>
              <a:rPr sz="2100" b="1" spc="-2">
                <a:solidFill>
                  <a:srgbClr val="36BDE6"/>
                </a:solidFill>
                <a:latin typeface="+mn-lt"/>
                <a:cs typeface="Gilroy-Medium"/>
              </a:rPr>
              <a:t>1</a:t>
            </a:r>
            <a:r>
              <a:rPr lang="ru-RU" sz="2100" b="1" spc="-2" dirty="0">
                <a:solidFill>
                  <a:srgbClr val="36BDE6"/>
                </a:solidFill>
                <a:latin typeface="+mn-lt"/>
                <a:cs typeface="Gilroy-Medium"/>
              </a:rPr>
              <a:t>7</a:t>
            </a:r>
            <a:endParaRPr sz="2100" b="1">
              <a:latin typeface="+mn-lt"/>
              <a:cs typeface="Gilroy-Medium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71802" y="2786064"/>
            <a:ext cx="2643188" cy="7143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41559" tIns="20780" rIns="41559" bIns="2078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object 29"/>
          <p:cNvSpPr txBox="1"/>
          <p:nvPr/>
        </p:nvSpPr>
        <p:spPr>
          <a:xfrm>
            <a:off x="3143240" y="2857502"/>
            <a:ext cx="2500312" cy="1000125"/>
          </a:xfrm>
          <a:prstGeom prst="rect">
            <a:avLst/>
          </a:prstGeom>
        </p:spPr>
        <p:txBody>
          <a:bodyPr lIns="0" tIns="25686" rIns="0" bIns="0">
            <a:spAutoFit/>
          </a:bodyPr>
          <a:lstStyle/>
          <a:p>
            <a:pPr marL="5772" algn="ctr">
              <a:lnSpc>
                <a:spcPts val="1352"/>
              </a:lnSpc>
              <a:spcBef>
                <a:spcPts val="205"/>
              </a:spcBef>
              <a:defRPr/>
            </a:pPr>
            <a:r>
              <a:rPr lang="ru-RU" sz="1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14 проектов с участием организаций из</a:t>
            </a:r>
          </a:p>
          <a:p>
            <a:pPr marL="5772" algn="ctr">
              <a:lnSpc>
                <a:spcPts val="1352"/>
              </a:lnSpc>
              <a:spcBef>
                <a:spcPts val="205"/>
              </a:spcBef>
              <a:defRPr/>
            </a:pPr>
            <a:r>
              <a:rPr lang="ru-RU" sz="1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Мурманской области</a:t>
            </a:r>
          </a:p>
          <a:p>
            <a:pPr marL="5772">
              <a:lnSpc>
                <a:spcPts val="1352"/>
              </a:lnSpc>
              <a:spcBef>
                <a:spcPts val="205"/>
              </a:spcBef>
              <a:defRPr/>
            </a:pPr>
            <a:endParaRPr lang="ru-RU" sz="1500" b="1" dirty="0">
              <a:solidFill>
                <a:srgbClr val="000E3A"/>
              </a:solidFill>
              <a:latin typeface="+mn-lt"/>
              <a:ea typeface="Museo Sans Cyrl 100"/>
              <a:cs typeface="Museo Sans Cyrl 100"/>
            </a:endParaRPr>
          </a:p>
          <a:p>
            <a:pPr marL="5772">
              <a:lnSpc>
                <a:spcPts val="1352"/>
              </a:lnSpc>
              <a:spcBef>
                <a:spcPts val="205"/>
              </a:spcBef>
              <a:defRPr/>
            </a:pPr>
            <a:r>
              <a:rPr lang="ru-RU" sz="1500" b="1" dirty="0">
                <a:solidFill>
                  <a:srgbClr val="000E3A"/>
                </a:solidFill>
                <a:latin typeface="+mn-lt"/>
                <a:ea typeface="Museo Sans Cyrl 100"/>
                <a:cs typeface="Museo Sans Cyrl 100"/>
              </a:rPr>
              <a:t> </a:t>
            </a:r>
            <a:endParaRPr lang="ru-RU" sz="1500" b="1" dirty="0">
              <a:latin typeface="+mn-lt"/>
              <a:ea typeface="Museo Sans Cyrl 100"/>
              <a:cs typeface="Museo Sans Cyrl 100"/>
            </a:endParaRPr>
          </a:p>
        </p:txBody>
      </p:sp>
      <p:pic>
        <p:nvPicPr>
          <p:cNvPr id="17" name="Picture 35" descr="C:\Users\panteleeva\Downloads\лотт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524250"/>
            <a:ext cx="242887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object 29"/>
          <p:cNvSpPr txBox="1"/>
          <p:nvPr/>
        </p:nvSpPr>
        <p:spPr>
          <a:xfrm>
            <a:off x="2786050" y="4000510"/>
            <a:ext cx="3357586" cy="949267"/>
          </a:xfrm>
          <a:prstGeom prst="rect">
            <a:avLst/>
          </a:prstGeom>
        </p:spPr>
        <p:txBody>
          <a:bodyPr wrap="square" lIns="0" tIns="25686" rIns="0" bIns="0">
            <a:spAutoFit/>
          </a:bodyPr>
          <a:lstStyle/>
          <a:p>
            <a:pPr marL="5772" algn="ctr">
              <a:lnSpc>
                <a:spcPts val="1352"/>
              </a:lnSpc>
              <a:spcBef>
                <a:spcPts val="205"/>
              </a:spcBef>
              <a:defRPr/>
            </a:pPr>
            <a:r>
              <a:rPr lang="ru-RU" sz="1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подписание </a:t>
            </a:r>
            <a:r>
              <a:rPr lang="ru-RU" sz="1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грант-контракта</a:t>
            </a:r>
            <a:r>
              <a:rPr lang="ru-RU" sz="1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по проекту «Обустройство и ремонт автомобильной дороги Кола – Верхнетуломский – МАПП «</a:t>
            </a:r>
            <a:r>
              <a:rPr lang="ru-RU" sz="1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Лотта</a:t>
            </a:r>
            <a:r>
              <a:rPr lang="ru-RU" sz="1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»</a:t>
            </a:r>
          </a:p>
          <a:p>
            <a:pPr marL="5772" algn="ctr">
              <a:lnSpc>
                <a:spcPts val="1352"/>
              </a:lnSpc>
              <a:spcBef>
                <a:spcPts val="205"/>
              </a:spcBef>
              <a:defRPr/>
            </a:pPr>
            <a:r>
              <a:rPr lang="ru-RU" sz="1500" b="1" dirty="0">
                <a:solidFill>
                  <a:srgbClr val="000E3A"/>
                </a:solidFill>
                <a:latin typeface="+mn-lt"/>
                <a:ea typeface="Museo Sans Cyrl 100"/>
                <a:cs typeface="Museo Sans Cyrl 100"/>
              </a:rPr>
              <a:t> </a:t>
            </a:r>
            <a:endParaRPr lang="ru-RU" sz="1500" b="1" dirty="0">
              <a:latin typeface="+mn-lt"/>
              <a:ea typeface="Museo Sans Cyrl 100"/>
              <a:cs typeface="Museo Sans Cyrl 100"/>
            </a:endParaRPr>
          </a:p>
        </p:txBody>
      </p:sp>
      <p:sp>
        <p:nvSpPr>
          <p:cNvPr id="19" name="object 59"/>
          <p:cNvSpPr>
            <a:spLocks noChangeArrowheads="1"/>
          </p:cNvSpPr>
          <p:nvPr/>
        </p:nvSpPr>
        <p:spPr bwMode="auto">
          <a:xfrm>
            <a:off x="142844" y="3524250"/>
            <a:ext cx="2214563" cy="1619250"/>
          </a:xfrm>
          <a:custGeom>
            <a:avLst/>
            <a:gdLst>
              <a:gd name="T0" fmla="*/ 0 w 4860925"/>
              <a:gd name="T1" fmla="*/ 0 h 10577830"/>
              <a:gd name="T2" fmla="*/ 4860925 w 4860925"/>
              <a:gd name="T3" fmla="*/ 10577830 h 10577830"/>
            </a:gdLst>
            <a:ahLst/>
            <a:cxnLst/>
            <a:rect l="T0" t="T1" r="T2" b="T3"/>
            <a:pathLst>
              <a:path w="4860925" h="10577830">
                <a:moveTo>
                  <a:pt x="0" y="10577351"/>
                </a:moveTo>
                <a:lnTo>
                  <a:pt x="0" y="0"/>
                </a:lnTo>
                <a:lnTo>
                  <a:pt x="4860354" y="0"/>
                </a:lnTo>
                <a:lnTo>
                  <a:pt x="4860354" y="10577351"/>
                </a:lnTo>
              </a:path>
            </a:pathLst>
          </a:custGeom>
          <a:noFill/>
          <a:ln w="35339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2428860" y="4286262"/>
            <a:ext cx="357416" cy="194612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41559" tIns="20780" rIns="41559" bIns="2078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object 37"/>
          <p:cNvSpPr txBox="1">
            <a:spLocks noChangeArrowheads="1"/>
          </p:cNvSpPr>
          <p:nvPr/>
        </p:nvSpPr>
        <p:spPr bwMode="auto">
          <a:xfrm>
            <a:off x="3571868" y="3500444"/>
            <a:ext cx="1857375" cy="43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5484" rIns="0" bIns="0">
            <a:spAutoFit/>
          </a:bodyPr>
          <a:lstStyle/>
          <a:p>
            <a:pPr algn="ctr"/>
            <a:r>
              <a:rPr lang="ru-RU" sz="1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том числе в ноябре 2018</a:t>
            </a:r>
          </a:p>
        </p:txBody>
      </p:sp>
      <p:sp>
        <p:nvSpPr>
          <p:cNvPr id="22" name="object 100"/>
          <p:cNvSpPr>
            <a:spLocks noChangeArrowheads="1"/>
          </p:cNvSpPr>
          <p:nvPr/>
        </p:nvSpPr>
        <p:spPr bwMode="auto">
          <a:xfrm>
            <a:off x="1214414" y="2928940"/>
            <a:ext cx="390525" cy="38893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72396" y="857238"/>
            <a:ext cx="1434640" cy="81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bject 28"/>
          <p:cNvSpPr txBox="1"/>
          <p:nvPr/>
        </p:nvSpPr>
        <p:spPr>
          <a:xfrm>
            <a:off x="214282" y="1785932"/>
            <a:ext cx="6072230" cy="1000563"/>
          </a:xfrm>
          <a:prstGeom prst="rect">
            <a:avLst/>
          </a:prstGeom>
        </p:spPr>
        <p:txBody>
          <a:bodyPr wrap="square" lIns="0" tIns="25686" rIns="0" bIns="0">
            <a:spAutoFit/>
          </a:bodyPr>
          <a:lstStyle/>
          <a:p>
            <a:pPr marL="5772" indent="204190">
              <a:lnSpc>
                <a:spcPts val="1352"/>
              </a:lnSpc>
              <a:spcBef>
                <a:spcPts val="205"/>
              </a:spcBef>
              <a:buClr>
                <a:srgbClr val="36BDE6"/>
              </a:buClr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развитие предпринимательства</a:t>
            </a:r>
          </a:p>
          <a:p>
            <a:pPr marL="5772" indent="204190">
              <a:lnSpc>
                <a:spcPts val="1352"/>
              </a:lnSpc>
              <a:spcBef>
                <a:spcPts val="205"/>
              </a:spcBef>
              <a:buClr>
                <a:srgbClr val="36BDE6"/>
              </a:buClr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охрана окружающей среды</a:t>
            </a:r>
          </a:p>
          <a:p>
            <a:pPr marL="5772" indent="204190">
              <a:lnSpc>
                <a:spcPts val="1352"/>
              </a:lnSpc>
              <a:spcBef>
                <a:spcPts val="205"/>
              </a:spcBef>
              <a:buClr>
                <a:srgbClr val="36BDE6"/>
              </a:buClr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содействие приграничной безопасности и мобильности</a:t>
            </a:r>
          </a:p>
          <a:p>
            <a:pPr marL="5772" indent="204190">
              <a:lnSpc>
                <a:spcPts val="1352"/>
              </a:lnSpc>
              <a:spcBef>
                <a:spcPts val="205"/>
              </a:spcBef>
              <a:buClr>
                <a:srgbClr val="36BDE6"/>
              </a:buClr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повышение доступности регионов, развитие устойчивых</a:t>
            </a:r>
            <a:r>
              <a:rPr lang="ru-RU" sz="1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в </a:t>
            </a:r>
            <a:r>
              <a:rPr lang="ru-RU" sz="1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том числе к климатическим воздействиям, сетей и систем транспорта и связи</a:t>
            </a:r>
          </a:p>
        </p:txBody>
      </p:sp>
    </p:spTree>
    <p:extLst>
      <p:ext uri="{BB962C8B-B14F-4D97-AF65-F5344CB8AC3E}">
        <p14:creationId xmlns:p14="http://schemas.microsoft.com/office/powerpoint/2010/main" xmlns="" val="381514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bject 56"/>
          <p:cNvSpPr>
            <a:spLocks noChangeArrowheads="1"/>
          </p:cNvSpPr>
          <p:nvPr/>
        </p:nvSpPr>
        <p:spPr bwMode="auto">
          <a:xfrm>
            <a:off x="6500826" y="785800"/>
            <a:ext cx="2468562" cy="1440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pic>
        <p:nvPicPr>
          <p:cNvPr id="4" name="Рисунок 62" descr="_DSC025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214560"/>
            <a:ext cx="2469600" cy="1640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object 57"/>
          <p:cNvSpPr>
            <a:spLocks noChangeArrowheads="1"/>
          </p:cNvSpPr>
          <p:nvPr/>
        </p:nvSpPr>
        <p:spPr bwMode="auto">
          <a:xfrm>
            <a:off x="6500826" y="3703500"/>
            <a:ext cx="2468563" cy="144000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" name="object 16"/>
          <p:cNvSpPr>
            <a:spLocks noChangeArrowheads="1"/>
          </p:cNvSpPr>
          <p:nvPr/>
        </p:nvSpPr>
        <p:spPr bwMode="auto">
          <a:xfrm>
            <a:off x="530195" y="1368412"/>
            <a:ext cx="46037" cy="2000250"/>
          </a:xfrm>
          <a:custGeom>
            <a:avLst/>
            <a:gdLst>
              <a:gd name="T0" fmla="*/ 0 w 20794"/>
              <a:gd name="T1" fmla="*/ 0 h 3952240"/>
              <a:gd name="T2" fmla="*/ 20794 w 20794"/>
              <a:gd name="T3" fmla="*/ 3952240 h 3952240"/>
            </a:gdLst>
            <a:ahLst/>
            <a:cxnLst/>
            <a:rect l="T0" t="T1" r="T2" b="T3"/>
            <a:pathLst>
              <a:path w="20794" h="3952240">
                <a:moveTo>
                  <a:pt x="0" y="0"/>
                </a:moveTo>
                <a:lnTo>
                  <a:pt x="0" y="3951712"/>
                </a:lnTo>
              </a:path>
            </a:pathLst>
          </a:custGeom>
          <a:noFill/>
          <a:ln w="18847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" name="object 23"/>
          <p:cNvSpPr>
            <a:spLocks noChangeArrowheads="1"/>
          </p:cNvSpPr>
          <p:nvPr/>
        </p:nvSpPr>
        <p:spPr bwMode="auto">
          <a:xfrm>
            <a:off x="263495" y="2719374"/>
            <a:ext cx="442912" cy="442913"/>
          </a:xfrm>
          <a:custGeom>
            <a:avLst/>
            <a:gdLst>
              <a:gd name="T0" fmla="*/ 0 w 974089"/>
              <a:gd name="T1" fmla="*/ 0 h 974090"/>
              <a:gd name="T2" fmla="*/ 974089 w 974089"/>
              <a:gd name="T3" fmla="*/ 974090 h 974090"/>
            </a:gdLst>
            <a:ahLst/>
            <a:cxnLst/>
            <a:rect l="T0" t="T1" r="T2" b="T3"/>
            <a:pathLst>
              <a:path w="974089" h="974090">
                <a:moveTo>
                  <a:pt x="486896" y="0"/>
                </a:moveTo>
                <a:lnTo>
                  <a:pt x="440004" y="2228"/>
                </a:lnTo>
                <a:lnTo>
                  <a:pt x="394374" y="8779"/>
                </a:lnTo>
                <a:lnTo>
                  <a:pt x="350209" y="19447"/>
                </a:lnTo>
                <a:lnTo>
                  <a:pt x="307713" y="34029"/>
                </a:lnTo>
                <a:lnTo>
                  <a:pt x="267090" y="52321"/>
                </a:lnTo>
                <a:lnTo>
                  <a:pt x="228545" y="74118"/>
                </a:lnTo>
                <a:lnTo>
                  <a:pt x="192281" y="99216"/>
                </a:lnTo>
                <a:lnTo>
                  <a:pt x="158502" y="127412"/>
                </a:lnTo>
                <a:lnTo>
                  <a:pt x="127412" y="158502"/>
                </a:lnTo>
                <a:lnTo>
                  <a:pt x="99216" y="192281"/>
                </a:lnTo>
                <a:lnTo>
                  <a:pt x="74118" y="228545"/>
                </a:lnTo>
                <a:lnTo>
                  <a:pt x="52321" y="267090"/>
                </a:lnTo>
                <a:lnTo>
                  <a:pt x="34029" y="307713"/>
                </a:lnTo>
                <a:lnTo>
                  <a:pt x="19447" y="350209"/>
                </a:lnTo>
                <a:lnTo>
                  <a:pt x="8779" y="394374"/>
                </a:lnTo>
                <a:lnTo>
                  <a:pt x="2228" y="440004"/>
                </a:lnTo>
                <a:lnTo>
                  <a:pt x="0" y="486896"/>
                </a:lnTo>
                <a:lnTo>
                  <a:pt x="2228" y="533787"/>
                </a:lnTo>
                <a:lnTo>
                  <a:pt x="8779" y="579417"/>
                </a:lnTo>
                <a:lnTo>
                  <a:pt x="19447" y="623582"/>
                </a:lnTo>
                <a:lnTo>
                  <a:pt x="34029" y="666078"/>
                </a:lnTo>
                <a:lnTo>
                  <a:pt x="52321" y="706701"/>
                </a:lnTo>
                <a:lnTo>
                  <a:pt x="74118" y="745246"/>
                </a:lnTo>
                <a:lnTo>
                  <a:pt x="99216" y="781511"/>
                </a:lnTo>
                <a:lnTo>
                  <a:pt x="127412" y="815289"/>
                </a:lnTo>
                <a:lnTo>
                  <a:pt x="158502" y="846379"/>
                </a:lnTo>
                <a:lnTo>
                  <a:pt x="192281" y="874575"/>
                </a:lnTo>
                <a:lnTo>
                  <a:pt x="228545" y="899674"/>
                </a:lnTo>
                <a:lnTo>
                  <a:pt x="267090" y="921471"/>
                </a:lnTo>
                <a:lnTo>
                  <a:pt x="307713" y="939762"/>
                </a:lnTo>
                <a:lnTo>
                  <a:pt x="350209" y="954344"/>
                </a:lnTo>
                <a:lnTo>
                  <a:pt x="394374" y="965012"/>
                </a:lnTo>
                <a:lnTo>
                  <a:pt x="440004" y="971563"/>
                </a:lnTo>
                <a:lnTo>
                  <a:pt x="486896" y="973792"/>
                </a:lnTo>
                <a:lnTo>
                  <a:pt x="533787" y="971563"/>
                </a:lnTo>
                <a:lnTo>
                  <a:pt x="579417" y="965012"/>
                </a:lnTo>
                <a:lnTo>
                  <a:pt x="623582" y="954344"/>
                </a:lnTo>
                <a:lnTo>
                  <a:pt x="666078" y="939762"/>
                </a:lnTo>
                <a:lnTo>
                  <a:pt x="706701" y="921471"/>
                </a:lnTo>
                <a:lnTo>
                  <a:pt x="745246" y="899674"/>
                </a:lnTo>
                <a:lnTo>
                  <a:pt x="781511" y="874575"/>
                </a:lnTo>
                <a:lnTo>
                  <a:pt x="815289" y="846379"/>
                </a:lnTo>
                <a:lnTo>
                  <a:pt x="846379" y="815289"/>
                </a:lnTo>
                <a:lnTo>
                  <a:pt x="874575" y="781511"/>
                </a:lnTo>
                <a:lnTo>
                  <a:pt x="899674" y="745246"/>
                </a:lnTo>
                <a:lnTo>
                  <a:pt x="921471" y="706701"/>
                </a:lnTo>
                <a:lnTo>
                  <a:pt x="939762" y="666078"/>
                </a:lnTo>
                <a:lnTo>
                  <a:pt x="954344" y="623582"/>
                </a:lnTo>
                <a:lnTo>
                  <a:pt x="965012" y="579417"/>
                </a:lnTo>
                <a:lnTo>
                  <a:pt x="971563" y="533787"/>
                </a:lnTo>
                <a:lnTo>
                  <a:pt x="973792" y="486896"/>
                </a:lnTo>
                <a:lnTo>
                  <a:pt x="971563" y="440004"/>
                </a:lnTo>
                <a:lnTo>
                  <a:pt x="965012" y="394374"/>
                </a:lnTo>
                <a:lnTo>
                  <a:pt x="954344" y="350209"/>
                </a:lnTo>
                <a:lnTo>
                  <a:pt x="939762" y="307713"/>
                </a:lnTo>
                <a:lnTo>
                  <a:pt x="921471" y="267090"/>
                </a:lnTo>
                <a:lnTo>
                  <a:pt x="899674" y="228545"/>
                </a:lnTo>
                <a:lnTo>
                  <a:pt x="874575" y="192281"/>
                </a:lnTo>
                <a:lnTo>
                  <a:pt x="846379" y="158502"/>
                </a:lnTo>
                <a:lnTo>
                  <a:pt x="815289" y="127412"/>
                </a:lnTo>
                <a:lnTo>
                  <a:pt x="781511" y="99216"/>
                </a:lnTo>
                <a:lnTo>
                  <a:pt x="745246" y="74118"/>
                </a:lnTo>
                <a:lnTo>
                  <a:pt x="706701" y="52321"/>
                </a:lnTo>
                <a:lnTo>
                  <a:pt x="666078" y="34029"/>
                </a:lnTo>
                <a:lnTo>
                  <a:pt x="623582" y="19447"/>
                </a:lnTo>
                <a:lnTo>
                  <a:pt x="579417" y="8779"/>
                </a:lnTo>
                <a:lnTo>
                  <a:pt x="533787" y="2228"/>
                </a:lnTo>
                <a:lnTo>
                  <a:pt x="486896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5" name="object 11"/>
          <p:cNvSpPr>
            <a:spLocks noGrp="1"/>
          </p:cNvSpPr>
          <p:nvPr>
            <p:ph type="title"/>
          </p:nvPr>
        </p:nvSpPr>
        <p:spPr bwMode="auto">
          <a:xfrm>
            <a:off x="285720" y="714362"/>
            <a:ext cx="5827712" cy="344488"/>
          </a:xfrm>
        </p:spPr>
        <p:txBody>
          <a:bodyPr vert="horz" tIns="6638" numCol="1" anchor="t" anchorCtr="0" compatLnSpc="1">
            <a:prstTxWarp prst="textNoShape">
              <a:avLst/>
            </a:prstTxWarp>
            <a:noAutofit/>
          </a:bodyPr>
          <a:lstStyle/>
          <a:p>
            <a:pPr marL="4763" algn="l">
              <a:spcBef>
                <a:spcPts val="50"/>
              </a:spcBef>
            </a:pPr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Туризм</a:t>
            </a:r>
          </a:p>
        </p:txBody>
      </p:sp>
      <p:sp>
        <p:nvSpPr>
          <p:cNvPr id="6" name="object 13"/>
          <p:cNvSpPr txBox="1"/>
          <p:nvPr/>
        </p:nvSpPr>
        <p:spPr>
          <a:xfrm>
            <a:off x="857224" y="3643320"/>
            <a:ext cx="5643601" cy="253216"/>
          </a:xfrm>
          <a:prstGeom prst="rect">
            <a:avLst/>
          </a:prstGeom>
        </p:spPr>
        <p:txBody>
          <a:bodyPr wrap="square" lIns="0" tIns="6927" rIns="0" bIns="0">
            <a:spAutoFit/>
          </a:bodyPr>
          <a:lstStyle/>
          <a:p>
            <a:pPr marL="5772">
              <a:spcBef>
                <a:spcPts val="55"/>
              </a:spcBef>
              <a:defRPr/>
            </a:pP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Продление паромной линии </a:t>
            </a:r>
            <a:r>
              <a:rPr lang="ru-RU" sz="16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Hurtigruten</a:t>
            </a: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до Мурманска</a:t>
            </a:r>
            <a:endParaRPr lang="ru-RU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object 14"/>
          <p:cNvSpPr>
            <a:spLocks noChangeArrowheads="1"/>
          </p:cNvSpPr>
          <p:nvPr/>
        </p:nvSpPr>
        <p:spPr bwMode="auto">
          <a:xfrm>
            <a:off x="423832" y="3616312"/>
            <a:ext cx="277813" cy="25241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" name="object 17"/>
          <p:cNvSpPr>
            <a:spLocks noChangeArrowheads="1"/>
          </p:cNvSpPr>
          <p:nvPr/>
        </p:nvSpPr>
        <p:spPr bwMode="auto">
          <a:xfrm>
            <a:off x="541307" y="3368662"/>
            <a:ext cx="49213" cy="0"/>
          </a:xfrm>
          <a:custGeom>
            <a:avLst/>
            <a:gdLst>
              <a:gd name="T0" fmla="*/ 0 w 107315"/>
              <a:gd name="T1" fmla="*/ 107315 w 107315"/>
            </a:gdLst>
            <a:ahLst/>
            <a:cxnLst/>
            <a:rect l="T0" t="0" r="T1" b="0"/>
            <a:pathLst>
              <a:path w="107315">
                <a:moveTo>
                  <a:pt x="0" y="0"/>
                </a:moveTo>
                <a:lnTo>
                  <a:pt x="106803" y="0"/>
                </a:lnTo>
              </a:path>
            </a:pathLst>
          </a:custGeom>
          <a:noFill/>
          <a:ln w="18847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9" name="object 18"/>
          <p:cNvSpPr>
            <a:spLocks noChangeArrowheads="1"/>
          </p:cNvSpPr>
          <p:nvPr/>
        </p:nvSpPr>
        <p:spPr bwMode="auto">
          <a:xfrm>
            <a:off x="541307" y="1368412"/>
            <a:ext cx="47625" cy="0"/>
          </a:xfrm>
          <a:custGeom>
            <a:avLst/>
            <a:gdLst>
              <a:gd name="T0" fmla="*/ 0 w 107315"/>
              <a:gd name="T1" fmla="*/ 107315 w 107315"/>
            </a:gdLst>
            <a:ahLst/>
            <a:cxnLst/>
            <a:rect l="T0" t="0" r="T1" b="0"/>
            <a:pathLst>
              <a:path w="107315">
                <a:moveTo>
                  <a:pt x="0" y="0"/>
                </a:moveTo>
                <a:lnTo>
                  <a:pt x="106803" y="0"/>
                </a:lnTo>
              </a:path>
            </a:pathLst>
          </a:custGeom>
          <a:noFill/>
          <a:ln w="18847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0" name="object 19"/>
          <p:cNvSpPr>
            <a:spLocks noChangeArrowheads="1"/>
          </p:cNvSpPr>
          <p:nvPr/>
        </p:nvSpPr>
        <p:spPr bwMode="auto">
          <a:xfrm>
            <a:off x="319057" y="1549387"/>
            <a:ext cx="442913" cy="441325"/>
          </a:xfrm>
          <a:custGeom>
            <a:avLst/>
            <a:gdLst>
              <a:gd name="T0" fmla="*/ 0 w 974089"/>
              <a:gd name="T1" fmla="*/ 0 h 974089"/>
              <a:gd name="T2" fmla="*/ 974089 w 974089"/>
              <a:gd name="T3" fmla="*/ 974089 h 974089"/>
            </a:gdLst>
            <a:ahLst/>
            <a:cxnLst/>
            <a:rect l="T0" t="T1" r="T2" b="T3"/>
            <a:pathLst>
              <a:path w="974089" h="974089">
                <a:moveTo>
                  <a:pt x="486896" y="0"/>
                </a:moveTo>
                <a:lnTo>
                  <a:pt x="440004" y="2228"/>
                </a:lnTo>
                <a:lnTo>
                  <a:pt x="394374" y="8779"/>
                </a:lnTo>
                <a:lnTo>
                  <a:pt x="350209" y="19447"/>
                </a:lnTo>
                <a:lnTo>
                  <a:pt x="307713" y="34029"/>
                </a:lnTo>
                <a:lnTo>
                  <a:pt x="267090" y="52321"/>
                </a:lnTo>
                <a:lnTo>
                  <a:pt x="228545" y="74118"/>
                </a:lnTo>
                <a:lnTo>
                  <a:pt x="192281" y="99216"/>
                </a:lnTo>
                <a:lnTo>
                  <a:pt x="158502" y="127412"/>
                </a:lnTo>
                <a:lnTo>
                  <a:pt x="127412" y="158502"/>
                </a:lnTo>
                <a:lnTo>
                  <a:pt x="99216" y="192281"/>
                </a:lnTo>
                <a:lnTo>
                  <a:pt x="74118" y="228545"/>
                </a:lnTo>
                <a:lnTo>
                  <a:pt x="52321" y="267090"/>
                </a:lnTo>
                <a:lnTo>
                  <a:pt x="34029" y="307713"/>
                </a:lnTo>
                <a:lnTo>
                  <a:pt x="19447" y="350209"/>
                </a:lnTo>
                <a:lnTo>
                  <a:pt x="8779" y="394374"/>
                </a:lnTo>
                <a:lnTo>
                  <a:pt x="2228" y="440004"/>
                </a:lnTo>
                <a:lnTo>
                  <a:pt x="0" y="486896"/>
                </a:lnTo>
                <a:lnTo>
                  <a:pt x="2228" y="533787"/>
                </a:lnTo>
                <a:lnTo>
                  <a:pt x="8779" y="579417"/>
                </a:lnTo>
                <a:lnTo>
                  <a:pt x="19447" y="623582"/>
                </a:lnTo>
                <a:lnTo>
                  <a:pt x="34029" y="666078"/>
                </a:lnTo>
                <a:lnTo>
                  <a:pt x="52321" y="706701"/>
                </a:lnTo>
                <a:lnTo>
                  <a:pt x="74118" y="745246"/>
                </a:lnTo>
                <a:lnTo>
                  <a:pt x="99216" y="781511"/>
                </a:lnTo>
                <a:lnTo>
                  <a:pt x="127412" y="815289"/>
                </a:lnTo>
                <a:lnTo>
                  <a:pt x="158502" y="846379"/>
                </a:lnTo>
                <a:lnTo>
                  <a:pt x="192281" y="874575"/>
                </a:lnTo>
                <a:lnTo>
                  <a:pt x="228545" y="899674"/>
                </a:lnTo>
                <a:lnTo>
                  <a:pt x="267090" y="921471"/>
                </a:lnTo>
                <a:lnTo>
                  <a:pt x="307713" y="939762"/>
                </a:lnTo>
                <a:lnTo>
                  <a:pt x="350209" y="954344"/>
                </a:lnTo>
                <a:lnTo>
                  <a:pt x="394374" y="965012"/>
                </a:lnTo>
                <a:lnTo>
                  <a:pt x="440004" y="971563"/>
                </a:lnTo>
                <a:lnTo>
                  <a:pt x="486896" y="973792"/>
                </a:lnTo>
                <a:lnTo>
                  <a:pt x="533787" y="971563"/>
                </a:lnTo>
                <a:lnTo>
                  <a:pt x="579417" y="965012"/>
                </a:lnTo>
                <a:lnTo>
                  <a:pt x="623582" y="954344"/>
                </a:lnTo>
                <a:lnTo>
                  <a:pt x="666078" y="939762"/>
                </a:lnTo>
                <a:lnTo>
                  <a:pt x="706701" y="921471"/>
                </a:lnTo>
                <a:lnTo>
                  <a:pt x="745246" y="899674"/>
                </a:lnTo>
                <a:lnTo>
                  <a:pt x="781511" y="874575"/>
                </a:lnTo>
                <a:lnTo>
                  <a:pt x="815289" y="846379"/>
                </a:lnTo>
                <a:lnTo>
                  <a:pt x="846379" y="815289"/>
                </a:lnTo>
                <a:lnTo>
                  <a:pt x="874575" y="781511"/>
                </a:lnTo>
                <a:lnTo>
                  <a:pt x="899674" y="745246"/>
                </a:lnTo>
                <a:lnTo>
                  <a:pt x="921471" y="706701"/>
                </a:lnTo>
                <a:lnTo>
                  <a:pt x="939762" y="666078"/>
                </a:lnTo>
                <a:lnTo>
                  <a:pt x="954344" y="623582"/>
                </a:lnTo>
                <a:lnTo>
                  <a:pt x="965012" y="579417"/>
                </a:lnTo>
                <a:lnTo>
                  <a:pt x="971563" y="533787"/>
                </a:lnTo>
                <a:lnTo>
                  <a:pt x="973792" y="486896"/>
                </a:lnTo>
                <a:lnTo>
                  <a:pt x="971563" y="440004"/>
                </a:lnTo>
                <a:lnTo>
                  <a:pt x="965012" y="394374"/>
                </a:lnTo>
                <a:lnTo>
                  <a:pt x="954344" y="350209"/>
                </a:lnTo>
                <a:lnTo>
                  <a:pt x="939762" y="307713"/>
                </a:lnTo>
                <a:lnTo>
                  <a:pt x="921471" y="267090"/>
                </a:lnTo>
                <a:lnTo>
                  <a:pt x="899674" y="228545"/>
                </a:lnTo>
                <a:lnTo>
                  <a:pt x="874575" y="192281"/>
                </a:lnTo>
                <a:lnTo>
                  <a:pt x="846379" y="158502"/>
                </a:lnTo>
                <a:lnTo>
                  <a:pt x="815289" y="127412"/>
                </a:lnTo>
                <a:lnTo>
                  <a:pt x="781511" y="99216"/>
                </a:lnTo>
                <a:lnTo>
                  <a:pt x="745246" y="74118"/>
                </a:lnTo>
                <a:lnTo>
                  <a:pt x="706701" y="52321"/>
                </a:lnTo>
                <a:lnTo>
                  <a:pt x="666078" y="34029"/>
                </a:lnTo>
                <a:lnTo>
                  <a:pt x="623582" y="19447"/>
                </a:lnTo>
                <a:lnTo>
                  <a:pt x="579417" y="8779"/>
                </a:lnTo>
                <a:lnTo>
                  <a:pt x="533787" y="2228"/>
                </a:lnTo>
                <a:lnTo>
                  <a:pt x="486896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1" name="object 20"/>
          <p:cNvSpPr>
            <a:spLocks noChangeArrowheads="1"/>
          </p:cNvSpPr>
          <p:nvPr/>
        </p:nvSpPr>
        <p:spPr bwMode="auto">
          <a:xfrm>
            <a:off x="319057" y="1549387"/>
            <a:ext cx="442913" cy="441325"/>
          </a:xfrm>
          <a:custGeom>
            <a:avLst/>
            <a:gdLst>
              <a:gd name="T0" fmla="*/ 0 w 974089"/>
              <a:gd name="T1" fmla="*/ 0 h 974089"/>
              <a:gd name="T2" fmla="*/ 974089 w 974089"/>
              <a:gd name="T3" fmla="*/ 974089 h 974089"/>
            </a:gdLst>
            <a:ahLst/>
            <a:cxnLst/>
            <a:rect l="T0" t="T1" r="T2" b="T3"/>
            <a:pathLst>
              <a:path w="974089" h="974089">
                <a:moveTo>
                  <a:pt x="973792" y="486896"/>
                </a:moveTo>
                <a:lnTo>
                  <a:pt x="971563" y="533787"/>
                </a:lnTo>
                <a:lnTo>
                  <a:pt x="965012" y="579417"/>
                </a:lnTo>
                <a:lnTo>
                  <a:pt x="954344" y="623582"/>
                </a:lnTo>
                <a:lnTo>
                  <a:pt x="939762" y="666078"/>
                </a:lnTo>
                <a:lnTo>
                  <a:pt x="921471" y="706701"/>
                </a:lnTo>
                <a:lnTo>
                  <a:pt x="899674" y="745246"/>
                </a:lnTo>
                <a:lnTo>
                  <a:pt x="874575" y="781511"/>
                </a:lnTo>
                <a:lnTo>
                  <a:pt x="846379" y="815289"/>
                </a:lnTo>
                <a:lnTo>
                  <a:pt x="815289" y="846379"/>
                </a:lnTo>
                <a:lnTo>
                  <a:pt x="781511" y="874575"/>
                </a:lnTo>
                <a:lnTo>
                  <a:pt x="745246" y="899674"/>
                </a:lnTo>
                <a:lnTo>
                  <a:pt x="706701" y="921471"/>
                </a:lnTo>
                <a:lnTo>
                  <a:pt x="666078" y="939762"/>
                </a:lnTo>
                <a:lnTo>
                  <a:pt x="623582" y="954344"/>
                </a:lnTo>
                <a:lnTo>
                  <a:pt x="579417" y="965012"/>
                </a:lnTo>
                <a:lnTo>
                  <a:pt x="533787" y="971563"/>
                </a:lnTo>
                <a:lnTo>
                  <a:pt x="486896" y="973792"/>
                </a:lnTo>
                <a:lnTo>
                  <a:pt x="440004" y="971563"/>
                </a:lnTo>
                <a:lnTo>
                  <a:pt x="394374" y="965012"/>
                </a:lnTo>
                <a:lnTo>
                  <a:pt x="350209" y="954344"/>
                </a:lnTo>
                <a:lnTo>
                  <a:pt x="307713" y="939762"/>
                </a:lnTo>
                <a:lnTo>
                  <a:pt x="267090" y="921471"/>
                </a:lnTo>
                <a:lnTo>
                  <a:pt x="228545" y="899674"/>
                </a:lnTo>
                <a:lnTo>
                  <a:pt x="192281" y="874575"/>
                </a:lnTo>
                <a:lnTo>
                  <a:pt x="158502" y="846379"/>
                </a:lnTo>
                <a:lnTo>
                  <a:pt x="127412" y="815289"/>
                </a:lnTo>
                <a:lnTo>
                  <a:pt x="99216" y="781511"/>
                </a:lnTo>
                <a:lnTo>
                  <a:pt x="74118" y="745246"/>
                </a:lnTo>
                <a:lnTo>
                  <a:pt x="52321" y="706701"/>
                </a:lnTo>
                <a:lnTo>
                  <a:pt x="34029" y="666078"/>
                </a:lnTo>
                <a:lnTo>
                  <a:pt x="19447" y="623582"/>
                </a:lnTo>
                <a:lnTo>
                  <a:pt x="8779" y="579417"/>
                </a:lnTo>
                <a:lnTo>
                  <a:pt x="2228" y="533787"/>
                </a:lnTo>
                <a:lnTo>
                  <a:pt x="0" y="486896"/>
                </a:lnTo>
                <a:lnTo>
                  <a:pt x="2228" y="440004"/>
                </a:lnTo>
                <a:lnTo>
                  <a:pt x="8779" y="394374"/>
                </a:lnTo>
                <a:lnTo>
                  <a:pt x="19447" y="350209"/>
                </a:lnTo>
                <a:lnTo>
                  <a:pt x="34029" y="307713"/>
                </a:lnTo>
                <a:lnTo>
                  <a:pt x="52321" y="267090"/>
                </a:lnTo>
                <a:lnTo>
                  <a:pt x="74118" y="228545"/>
                </a:lnTo>
                <a:lnTo>
                  <a:pt x="99216" y="192281"/>
                </a:lnTo>
                <a:lnTo>
                  <a:pt x="127412" y="158502"/>
                </a:lnTo>
                <a:lnTo>
                  <a:pt x="158502" y="127412"/>
                </a:lnTo>
                <a:lnTo>
                  <a:pt x="192281" y="99216"/>
                </a:lnTo>
                <a:lnTo>
                  <a:pt x="228545" y="74118"/>
                </a:lnTo>
                <a:lnTo>
                  <a:pt x="267090" y="52321"/>
                </a:lnTo>
                <a:lnTo>
                  <a:pt x="307713" y="34029"/>
                </a:lnTo>
                <a:lnTo>
                  <a:pt x="350209" y="19447"/>
                </a:lnTo>
                <a:lnTo>
                  <a:pt x="394374" y="8779"/>
                </a:lnTo>
                <a:lnTo>
                  <a:pt x="440004" y="2228"/>
                </a:lnTo>
                <a:lnTo>
                  <a:pt x="486896" y="0"/>
                </a:lnTo>
                <a:lnTo>
                  <a:pt x="533787" y="2228"/>
                </a:lnTo>
                <a:lnTo>
                  <a:pt x="579417" y="8779"/>
                </a:lnTo>
                <a:lnTo>
                  <a:pt x="623582" y="19447"/>
                </a:lnTo>
                <a:lnTo>
                  <a:pt x="666078" y="34029"/>
                </a:lnTo>
                <a:lnTo>
                  <a:pt x="706701" y="52321"/>
                </a:lnTo>
                <a:lnTo>
                  <a:pt x="745246" y="74118"/>
                </a:lnTo>
                <a:lnTo>
                  <a:pt x="781511" y="99216"/>
                </a:lnTo>
                <a:lnTo>
                  <a:pt x="815289" y="127412"/>
                </a:lnTo>
                <a:lnTo>
                  <a:pt x="846379" y="158502"/>
                </a:lnTo>
                <a:lnTo>
                  <a:pt x="874575" y="192281"/>
                </a:lnTo>
                <a:lnTo>
                  <a:pt x="899674" y="228545"/>
                </a:lnTo>
                <a:lnTo>
                  <a:pt x="921471" y="267090"/>
                </a:lnTo>
                <a:lnTo>
                  <a:pt x="939762" y="307713"/>
                </a:lnTo>
                <a:lnTo>
                  <a:pt x="954344" y="350209"/>
                </a:lnTo>
                <a:lnTo>
                  <a:pt x="965012" y="394374"/>
                </a:lnTo>
                <a:lnTo>
                  <a:pt x="971563" y="440004"/>
                </a:lnTo>
                <a:lnTo>
                  <a:pt x="973792" y="486896"/>
                </a:lnTo>
                <a:close/>
              </a:path>
            </a:pathLst>
          </a:custGeom>
          <a:noFill/>
          <a:ln w="18847">
            <a:solidFill>
              <a:srgbClr val="36BDE6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2" name="object 21"/>
          <p:cNvSpPr>
            <a:spLocks noChangeArrowheads="1"/>
          </p:cNvSpPr>
          <p:nvPr/>
        </p:nvSpPr>
        <p:spPr bwMode="auto">
          <a:xfrm>
            <a:off x="326995" y="2154224"/>
            <a:ext cx="442912" cy="441325"/>
          </a:xfrm>
          <a:custGeom>
            <a:avLst/>
            <a:gdLst>
              <a:gd name="T0" fmla="*/ 0 w 974089"/>
              <a:gd name="T1" fmla="*/ 0 h 974090"/>
              <a:gd name="T2" fmla="*/ 974089 w 974089"/>
              <a:gd name="T3" fmla="*/ 974090 h 974090"/>
            </a:gdLst>
            <a:ahLst/>
            <a:cxnLst/>
            <a:rect l="T0" t="T1" r="T2" b="T3"/>
            <a:pathLst>
              <a:path w="974089" h="974090">
                <a:moveTo>
                  <a:pt x="486896" y="0"/>
                </a:moveTo>
                <a:lnTo>
                  <a:pt x="440004" y="2228"/>
                </a:lnTo>
                <a:lnTo>
                  <a:pt x="394374" y="8779"/>
                </a:lnTo>
                <a:lnTo>
                  <a:pt x="350209" y="19447"/>
                </a:lnTo>
                <a:lnTo>
                  <a:pt x="307713" y="34029"/>
                </a:lnTo>
                <a:lnTo>
                  <a:pt x="267090" y="52321"/>
                </a:lnTo>
                <a:lnTo>
                  <a:pt x="228545" y="74118"/>
                </a:lnTo>
                <a:lnTo>
                  <a:pt x="192281" y="99216"/>
                </a:lnTo>
                <a:lnTo>
                  <a:pt x="158502" y="127412"/>
                </a:lnTo>
                <a:lnTo>
                  <a:pt x="127412" y="158502"/>
                </a:lnTo>
                <a:lnTo>
                  <a:pt x="99216" y="192281"/>
                </a:lnTo>
                <a:lnTo>
                  <a:pt x="74118" y="228545"/>
                </a:lnTo>
                <a:lnTo>
                  <a:pt x="52321" y="267090"/>
                </a:lnTo>
                <a:lnTo>
                  <a:pt x="34029" y="307713"/>
                </a:lnTo>
                <a:lnTo>
                  <a:pt x="19447" y="350209"/>
                </a:lnTo>
                <a:lnTo>
                  <a:pt x="8779" y="394374"/>
                </a:lnTo>
                <a:lnTo>
                  <a:pt x="2228" y="440004"/>
                </a:lnTo>
                <a:lnTo>
                  <a:pt x="0" y="486896"/>
                </a:lnTo>
                <a:lnTo>
                  <a:pt x="2228" y="533787"/>
                </a:lnTo>
                <a:lnTo>
                  <a:pt x="8779" y="579417"/>
                </a:lnTo>
                <a:lnTo>
                  <a:pt x="19447" y="623582"/>
                </a:lnTo>
                <a:lnTo>
                  <a:pt x="34029" y="666078"/>
                </a:lnTo>
                <a:lnTo>
                  <a:pt x="52321" y="706701"/>
                </a:lnTo>
                <a:lnTo>
                  <a:pt x="74118" y="745246"/>
                </a:lnTo>
                <a:lnTo>
                  <a:pt x="99216" y="781511"/>
                </a:lnTo>
                <a:lnTo>
                  <a:pt x="127412" y="815289"/>
                </a:lnTo>
                <a:lnTo>
                  <a:pt x="158502" y="846379"/>
                </a:lnTo>
                <a:lnTo>
                  <a:pt x="192281" y="874575"/>
                </a:lnTo>
                <a:lnTo>
                  <a:pt x="228545" y="899674"/>
                </a:lnTo>
                <a:lnTo>
                  <a:pt x="267090" y="921471"/>
                </a:lnTo>
                <a:lnTo>
                  <a:pt x="307713" y="939762"/>
                </a:lnTo>
                <a:lnTo>
                  <a:pt x="350209" y="954344"/>
                </a:lnTo>
                <a:lnTo>
                  <a:pt x="394374" y="965012"/>
                </a:lnTo>
                <a:lnTo>
                  <a:pt x="440004" y="971563"/>
                </a:lnTo>
                <a:lnTo>
                  <a:pt x="486896" y="973792"/>
                </a:lnTo>
                <a:lnTo>
                  <a:pt x="533787" y="971563"/>
                </a:lnTo>
                <a:lnTo>
                  <a:pt x="579417" y="965012"/>
                </a:lnTo>
                <a:lnTo>
                  <a:pt x="623582" y="954344"/>
                </a:lnTo>
                <a:lnTo>
                  <a:pt x="666078" y="939762"/>
                </a:lnTo>
                <a:lnTo>
                  <a:pt x="706701" y="921471"/>
                </a:lnTo>
                <a:lnTo>
                  <a:pt x="745246" y="899674"/>
                </a:lnTo>
                <a:lnTo>
                  <a:pt x="781511" y="874575"/>
                </a:lnTo>
                <a:lnTo>
                  <a:pt x="815289" y="846379"/>
                </a:lnTo>
                <a:lnTo>
                  <a:pt x="846379" y="815289"/>
                </a:lnTo>
                <a:lnTo>
                  <a:pt x="874575" y="781511"/>
                </a:lnTo>
                <a:lnTo>
                  <a:pt x="899674" y="745246"/>
                </a:lnTo>
                <a:lnTo>
                  <a:pt x="921471" y="706701"/>
                </a:lnTo>
                <a:lnTo>
                  <a:pt x="939762" y="666078"/>
                </a:lnTo>
                <a:lnTo>
                  <a:pt x="954344" y="623582"/>
                </a:lnTo>
                <a:lnTo>
                  <a:pt x="965012" y="579417"/>
                </a:lnTo>
                <a:lnTo>
                  <a:pt x="971563" y="533787"/>
                </a:lnTo>
                <a:lnTo>
                  <a:pt x="973792" y="486896"/>
                </a:lnTo>
                <a:lnTo>
                  <a:pt x="971563" y="440004"/>
                </a:lnTo>
                <a:lnTo>
                  <a:pt x="965012" y="394374"/>
                </a:lnTo>
                <a:lnTo>
                  <a:pt x="954344" y="350209"/>
                </a:lnTo>
                <a:lnTo>
                  <a:pt x="939762" y="307713"/>
                </a:lnTo>
                <a:lnTo>
                  <a:pt x="921471" y="267090"/>
                </a:lnTo>
                <a:lnTo>
                  <a:pt x="899674" y="228545"/>
                </a:lnTo>
                <a:lnTo>
                  <a:pt x="874575" y="192281"/>
                </a:lnTo>
                <a:lnTo>
                  <a:pt x="846379" y="158502"/>
                </a:lnTo>
                <a:lnTo>
                  <a:pt x="815289" y="127412"/>
                </a:lnTo>
                <a:lnTo>
                  <a:pt x="781511" y="99216"/>
                </a:lnTo>
                <a:lnTo>
                  <a:pt x="745246" y="74118"/>
                </a:lnTo>
                <a:lnTo>
                  <a:pt x="706701" y="52321"/>
                </a:lnTo>
                <a:lnTo>
                  <a:pt x="666078" y="34029"/>
                </a:lnTo>
                <a:lnTo>
                  <a:pt x="623582" y="19447"/>
                </a:lnTo>
                <a:lnTo>
                  <a:pt x="579417" y="8779"/>
                </a:lnTo>
                <a:lnTo>
                  <a:pt x="533787" y="2228"/>
                </a:lnTo>
                <a:lnTo>
                  <a:pt x="486896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" name="object 22"/>
          <p:cNvSpPr>
            <a:spLocks noChangeArrowheads="1"/>
          </p:cNvSpPr>
          <p:nvPr/>
        </p:nvSpPr>
        <p:spPr bwMode="auto">
          <a:xfrm>
            <a:off x="326995" y="2154224"/>
            <a:ext cx="442912" cy="441325"/>
          </a:xfrm>
          <a:custGeom>
            <a:avLst/>
            <a:gdLst>
              <a:gd name="T0" fmla="*/ 0 w 974089"/>
              <a:gd name="T1" fmla="*/ 0 h 974090"/>
              <a:gd name="T2" fmla="*/ 974089 w 974089"/>
              <a:gd name="T3" fmla="*/ 974090 h 974090"/>
            </a:gdLst>
            <a:ahLst/>
            <a:cxnLst/>
            <a:rect l="T0" t="T1" r="T2" b="T3"/>
            <a:pathLst>
              <a:path w="974089" h="974090">
                <a:moveTo>
                  <a:pt x="973792" y="486896"/>
                </a:moveTo>
                <a:lnTo>
                  <a:pt x="971563" y="533787"/>
                </a:lnTo>
                <a:lnTo>
                  <a:pt x="965012" y="579417"/>
                </a:lnTo>
                <a:lnTo>
                  <a:pt x="954344" y="623582"/>
                </a:lnTo>
                <a:lnTo>
                  <a:pt x="939762" y="666078"/>
                </a:lnTo>
                <a:lnTo>
                  <a:pt x="921471" y="706701"/>
                </a:lnTo>
                <a:lnTo>
                  <a:pt x="899674" y="745246"/>
                </a:lnTo>
                <a:lnTo>
                  <a:pt x="874575" y="781511"/>
                </a:lnTo>
                <a:lnTo>
                  <a:pt x="846379" y="815289"/>
                </a:lnTo>
                <a:lnTo>
                  <a:pt x="815289" y="846379"/>
                </a:lnTo>
                <a:lnTo>
                  <a:pt x="781511" y="874575"/>
                </a:lnTo>
                <a:lnTo>
                  <a:pt x="745246" y="899674"/>
                </a:lnTo>
                <a:lnTo>
                  <a:pt x="706701" y="921471"/>
                </a:lnTo>
                <a:lnTo>
                  <a:pt x="666078" y="939762"/>
                </a:lnTo>
                <a:lnTo>
                  <a:pt x="623582" y="954344"/>
                </a:lnTo>
                <a:lnTo>
                  <a:pt x="579417" y="965012"/>
                </a:lnTo>
                <a:lnTo>
                  <a:pt x="533787" y="971563"/>
                </a:lnTo>
                <a:lnTo>
                  <a:pt x="486896" y="973792"/>
                </a:lnTo>
                <a:lnTo>
                  <a:pt x="440004" y="971563"/>
                </a:lnTo>
                <a:lnTo>
                  <a:pt x="394374" y="965012"/>
                </a:lnTo>
                <a:lnTo>
                  <a:pt x="350209" y="954344"/>
                </a:lnTo>
                <a:lnTo>
                  <a:pt x="307713" y="939762"/>
                </a:lnTo>
                <a:lnTo>
                  <a:pt x="267090" y="921471"/>
                </a:lnTo>
                <a:lnTo>
                  <a:pt x="228545" y="899674"/>
                </a:lnTo>
                <a:lnTo>
                  <a:pt x="192281" y="874575"/>
                </a:lnTo>
                <a:lnTo>
                  <a:pt x="158502" y="846379"/>
                </a:lnTo>
                <a:lnTo>
                  <a:pt x="127412" y="815289"/>
                </a:lnTo>
                <a:lnTo>
                  <a:pt x="99216" y="781511"/>
                </a:lnTo>
                <a:lnTo>
                  <a:pt x="74118" y="745246"/>
                </a:lnTo>
                <a:lnTo>
                  <a:pt x="52321" y="706701"/>
                </a:lnTo>
                <a:lnTo>
                  <a:pt x="34029" y="666078"/>
                </a:lnTo>
                <a:lnTo>
                  <a:pt x="19447" y="623582"/>
                </a:lnTo>
                <a:lnTo>
                  <a:pt x="8779" y="579417"/>
                </a:lnTo>
                <a:lnTo>
                  <a:pt x="2228" y="533787"/>
                </a:lnTo>
                <a:lnTo>
                  <a:pt x="0" y="486896"/>
                </a:lnTo>
                <a:lnTo>
                  <a:pt x="2228" y="440004"/>
                </a:lnTo>
                <a:lnTo>
                  <a:pt x="8779" y="394374"/>
                </a:lnTo>
                <a:lnTo>
                  <a:pt x="19447" y="350209"/>
                </a:lnTo>
                <a:lnTo>
                  <a:pt x="34029" y="307713"/>
                </a:lnTo>
                <a:lnTo>
                  <a:pt x="52321" y="267090"/>
                </a:lnTo>
                <a:lnTo>
                  <a:pt x="74118" y="228545"/>
                </a:lnTo>
                <a:lnTo>
                  <a:pt x="99216" y="192281"/>
                </a:lnTo>
                <a:lnTo>
                  <a:pt x="127412" y="158502"/>
                </a:lnTo>
                <a:lnTo>
                  <a:pt x="158502" y="127412"/>
                </a:lnTo>
                <a:lnTo>
                  <a:pt x="192281" y="99216"/>
                </a:lnTo>
                <a:lnTo>
                  <a:pt x="228545" y="74118"/>
                </a:lnTo>
                <a:lnTo>
                  <a:pt x="267090" y="52321"/>
                </a:lnTo>
                <a:lnTo>
                  <a:pt x="307713" y="34029"/>
                </a:lnTo>
                <a:lnTo>
                  <a:pt x="350209" y="19447"/>
                </a:lnTo>
                <a:lnTo>
                  <a:pt x="394374" y="8779"/>
                </a:lnTo>
                <a:lnTo>
                  <a:pt x="440004" y="2228"/>
                </a:lnTo>
                <a:lnTo>
                  <a:pt x="486896" y="0"/>
                </a:lnTo>
                <a:lnTo>
                  <a:pt x="533787" y="2228"/>
                </a:lnTo>
                <a:lnTo>
                  <a:pt x="579417" y="8779"/>
                </a:lnTo>
                <a:lnTo>
                  <a:pt x="623582" y="19447"/>
                </a:lnTo>
                <a:lnTo>
                  <a:pt x="666078" y="34029"/>
                </a:lnTo>
                <a:lnTo>
                  <a:pt x="706701" y="52321"/>
                </a:lnTo>
                <a:lnTo>
                  <a:pt x="745246" y="74118"/>
                </a:lnTo>
                <a:lnTo>
                  <a:pt x="781511" y="99216"/>
                </a:lnTo>
                <a:lnTo>
                  <a:pt x="815289" y="127412"/>
                </a:lnTo>
                <a:lnTo>
                  <a:pt x="846379" y="158502"/>
                </a:lnTo>
                <a:lnTo>
                  <a:pt x="874575" y="192281"/>
                </a:lnTo>
                <a:lnTo>
                  <a:pt x="899674" y="228545"/>
                </a:lnTo>
                <a:lnTo>
                  <a:pt x="921471" y="267090"/>
                </a:lnTo>
                <a:lnTo>
                  <a:pt x="939762" y="307713"/>
                </a:lnTo>
                <a:lnTo>
                  <a:pt x="954344" y="350209"/>
                </a:lnTo>
                <a:lnTo>
                  <a:pt x="965012" y="394374"/>
                </a:lnTo>
                <a:lnTo>
                  <a:pt x="971563" y="440004"/>
                </a:lnTo>
                <a:lnTo>
                  <a:pt x="973792" y="486896"/>
                </a:lnTo>
                <a:close/>
              </a:path>
            </a:pathLst>
          </a:custGeom>
          <a:noFill/>
          <a:ln w="18847">
            <a:solidFill>
              <a:srgbClr val="36BDE6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4" name="object 25"/>
          <p:cNvSpPr txBox="1">
            <a:spLocks noChangeArrowheads="1"/>
          </p:cNvSpPr>
          <p:nvPr/>
        </p:nvSpPr>
        <p:spPr bwMode="auto">
          <a:xfrm>
            <a:off x="1041370" y="1296974"/>
            <a:ext cx="3302000" cy="25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6927" rIns="0" bIns="0">
            <a:spAutoFit/>
          </a:bodyPr>
          <a:lstStyle/>
          <a:p>
            <a:pPr marL="4763">
              <a:spcBef>
                <a:spcPts val="50"/>
              </a:spcBef>
            </a:pPr>
            <a:r>
              <a:rPr lang="ru-RU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Проект «Арктическая гавань»:</a:t>
            </a:r>
          </a:p>
        </p:txBody>
      </p:sp>
      <p:sp>
        <p:nvSpPr>
          <p:cNvPr id="15" name="object 26"/>
          <p:cNvSpPr txBox="1"/>
          <p:nvPr/>
        </p:nvSpPr>
        <p:spPr>
          <a:xfrm>
            <a:off x="1020732" y="2711437"/>
            <a:ext cx="646113" cy="328612"/>
          </a:xfrm>
          <a:prstGeom prst="rect">
            <a:avLst/>
          </a:prstGeom>
        </p:spPr>
        <p:txBody>
          <a:bodyPr lIns="0" tIns="5484" rIns="0" bIns="0">
            <a:spAutoFit/>
          </a:bodyPr>
          <a:lstStyle/>
          <a:p>
            <a:pPr marL="5772">
              <a:spcBef>
                <a:spcPts val="43"/>
              </a:spcBef>
              <a:defRPr/>
            </a:pPr>
            <a:r>
              <a:rPr sz="2100" b="1" spc="-25" dirty="0">
                <a:solidFill>
                  <a:srgbClr val="36BDE6"/>
                </a:solidFill>
                <a:latin typeface="+mn-lt"/>
                <a:cs typeface="Gilroy-Medium"/>
              </a:rPr>
              <a:t>2</a:t>
            </a:r>
            <a:r>
              <a:rPr sz="2100" b="1" spc="-45" dirty="0">
                <a:solidFill>
                  <a:srgbClr val="36BDE6"/>
                </a:solidFill>
                <a:latin typeface="+mn-lt"/>
                <a:cs typeface="Gilroy-Medium"/>
              </a:rPr>
              <a:t>0</a:t>
            </a:r>
            <a:r>
              <a:rPr sz="2100" b="1" spc="-2" dirty="0">
                <a:solidFill>
                  <a:srgbClr val="36BDE6"/>
                </a:solidFill>
                <a:latin typeface="+mn-lt"/>
                <a:cs typeface="Gilroy-Medium"/>
              </a:rPr>
              <a:t>18</a:t>
            </a:r>
            <a:endParaRPr sz="2100" b="1">
              <a:latin typeface="+mn-lt"/>
              <a:cs typeface="Gilroy-Medium"/>
            </a:endParaRPr>
          </a:p>
        </p:txBody>
      </p:sp>
      <p:sp>
        <p:nvSpPr>
          <p:cNvPr id="16" name="object 27"/>
          <p:cNvSpPr txBox="1">
            <a:spLocks noChangeArrowheads="1"/>
          </p:cNvSpPr>
          <p:nvPr/>
        </p:nvSpPr>
        <p:spPr bwMode="auto">
          <a:xfrm>
            <a:off x="2114520" y="2678099"/>
            <a:ext cx="3957678" cy="385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25686" rIns="0" bIns="0">
            <a:spAutoFit/>
          </a:bodyPr>
          <a:lstStyle/>
          <a:p>
            <a:pPr marL="4763">
              <a:lnSpc>
                <a:spcPts val="1350"/>
              </a:lnSpc>
              <a:spcBef>
                <a:spcPts val="50"/>
              </a:spcBef>
            </a:pPr>
            <a:r>
              <a:rPr lang="ru-RU" sz="1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Оборудование морского пункта  пропуска через государственную границу</a:t>
            </a:r>
          </a:p>
        </p:txBody>
      </p:sp>
      <p:sp>
        <p:nvSpPr>
          <p:cNvPr id="17" name="object 28"/>
          <p:cNvSpPr txBox="1">
            <a:spLocks noChangeArrowheads="1"/>
          </p:cNvSpPr>
          <p:nvPr/>
        </p:nvSpPr>
        <p:spPr bwMode="auto">
          <a:xfrm>
            <a:off x="2114520" y="2165337"/>
            <a:ext cx="36671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25686" rIns="0" bIns="0">
            <a:spAutoFit/>
          </a:bodyPr>
          <a:lstStyle/>
          <a:p>
            <a:pPr marL="4763">
              <a:lnSpc>
                <a:spcPts val="1350"/>
              </a:lnSpc>
              <a:spcBef>
                <a:spcPts val="50"/>
              </a:spcBef>
            </a:pPr>
            <a:r>
              <a:rPr lang="ru-RU" sz="1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Открытие обновленного здания  Мурманского морского вокзала</a:t>
            </a:r>
          </a:p>
        </p:txBody>
      </p:sp>
      <p:sp>
        <p:nvSpPr>
          <p:cNvPr id="18" name="object 29"/>
          <p:cNvSpPr txBox="1">
            <a:spLocks noChangeArrowheads="1"/>
          </p:cNvSpPr>
          <p:nvPr/>
        </p:nvSpPr>
        <p:spPr bwMode="auto">
          <a:xfrm>
            <a:off x="2114520" y="1646224"/>
            <a:ext cx="36353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25686" rIns="0" bIns="0">
            <a:spAutoFit/>
          </a:bodyPr>
          <a:lstStyle/>
          <a:p>
            <a:pPr marL="4763">
              <a:lnSpc>
                <a:spcPts val="1350"/>
              </a:lnSpc>
              <a:spcBef>
                <a:spcPts val="50"/>
              </a:spcBef>
            </a:pPr>
            <a:r>
              <a:rPr lang="ru-RU" sz="1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Завершена реконструкция пирса  дальних линий</a:t>
            </a:r>
          </a:p>
        </p:txBody>
      </p:sp>
      <p:sp>
        <p:nvSpPr>
          <p:cNvPr id="19" name="object 31"/>
          <p:cNvSpPr txBox="1"/>
          <p:nvPr/>
        </p:nvSpPr>
        <p:spPr>
          <a:xfrm>
            <a:off x="1041370" y="2154224"/>
            <a:ext cx="711200" cy="328613"/>
          </a:xfrm>
          <a:prstGeom prst="rect">
            <a:avLst/>
          </a:prstGeom>
        </p:spPr>
        <p:txBody>
          <a:bodyPr lIns="0" tIns="5484" rIns="0" bIns="0">
            <a:spAutoFit/>
          </a:bodyPr>
          <a:lstStyle/>
          <a:p>
            <a:pPr marL="5772">
              <a:spcBef>
                <a:spcPts val="43"/>
              </a:spcBef>
              <a:defRPr/>
            </a:pPr>
            <a:r>
              <a:rPr sz="2100" b="1" spc="-25" dirty="0">
                <a:solidFill>
                  <a:srgbClr val="36BDE6"/>
                </a:solidFill>
                <a:latin typeface="+mn-lt"/>
                <a:cs typeface="Gilroy-Medium"/>
              </a:rPr>
              <a:t>2</a:t>
            </a:r>
            <a:r>
              <a:rPr sz="2100" b="1" spc="-45" dirty="0">
                <a:solidFill>
                  <a:srgbClr val="36BDE6"/>
                </a:solidFill>
                <a:latin typeface="+mn-lt"/>
                <a:cs typeface="Gilroy-Medium"/>
              </a:rPr>
              <a:t>0</a:t>
            </a:r>
            <a:r>
              <a:rPr sz="2100" b="1" spc="-2" dirty="0">
                <a:solidFill>
                  <a:srgbClr val="36BDE6"/>
                </a:solidFill>
                <a:latin typeface="+mn-lt"/>
                <a:cs typeface="Gilroy-Medium"/>
              </a:rPr>
              <a:t>16</a:t>
            </a:r>
            <a:endParaRPr sz="2100" b="1">
              <a:latin typeface="+mn-lt"/>
              <a:cs typeface="Gilroy-Medium"/>
            </a:endParaRPr>
          </a:p>
        </p:txBody>
      </p:sp>
      <p:sp>
        <p:nvSpPr>
          <p:cNvPr id="20" name="object 33"/>
          <p:cNvSpPr>
            <a:spLocks noChangeArrowheads="1"/>
          </p:cNvSpPr>
          <p:nvPr/>
        </p:nvSpPr>
        <p:spPr bwMode="auto">
          <a:xfrm>
            <a:off x="1898620" y="2744774"/>
            <a:ext cx="74612" cy="109538"/>
          </a:xfrm>
          <a:custGeom>
            <a:avLst/>
            <a:gdLst>
              <a:gd name="T0" fmla="*/ 0 w 163829"/>
              <a:gd name="T1" fmla="*/ 0 h 238759"/>
              <a:gd name="T2" fmla="*/ 163829 w 163829"/>
              <a:gd name="T3" fmla="*/ 238759 h 238759"/>
            </a:gdLst>
            <a:ahLst/>
            <a:cxnLst/>
            <a:rect l="T0" t="T1" r="T2" b="T3"/>
            <a:pathLst>
              <a:path w="163829" h="238759">
                <a:moveTo>
                  <a:pt x="0" y="0"/>
                </a:moveTo>
                <a:lnTo>
                  <a:pt x="163345" y="238736"/>
                </a:lnTo>
              </a:path>
            </a:pathLst>
          </a:custGeom>
          <a:noFill/>
          <a:ln w="12565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1" name="object 34"/>
          <p:cNvSpPr>
            <a:spLocks noChangeArrowheads="1"/>
          </p:cNvSpPr>
          <p:nvPr/>
        </p:nvSpPr>
        <p:spPr bwMode="auto">
          <a:xfrm>
            <a:off x="1898620" y="2851137"/>
            <a:ext cx="74612" cy="107950"/>
          </a:xfrm>
          <a:custGeom>
            <a:avLst/>
            <a:gdLst>
              <a:gd name="T0" fmla="*/ 0 w 163829"/>
              <a:gd name="T1" fmla="*/ 0 h 238759"/>
              <a:gd name="T2" fmla="*/ 163829 w 163829"/>
              <a:gd name="T3" fmla="*/ 238759 h 238759"/>
            </a:gdLst>
            <a:ahLst/>
            <a:cxnLst/>
            <a:rect l="T0" t="T1" r="T2" b="T3"/>
            <a:pathLst>
              <a:path w="163829" h="238759">
                <a:moveTo>
                  <a:pt x="163345" y="0"/>
                </a:moveTo>
                <a:lnTo>
                  <a:pt x="0" y="238736"/>
                </a:lnTo>
              </a:path>
            </a:pathLst>
          </a:custGeom>
          <a:noFill/>
          <a:ln w="12565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2" name="object 35"/>
          <p:cNvSpPr>
            <a:spLocks noChangeArrowheads="1"/>
          </p:cNvSpPr>
          <p:nvPr/>
        </p:nvSpPr>
        <p:spPr bwMode="auto">
          <a:xfrm>
            <a:off x="1898620" y="2260587"/>
            <a:ext cx="74612" cy="107950"/>
          </a:xfrm>
          <a:custGeom>
            <a:avLst/>
            <a:gdLst>
              <a:gd name="T0" fmla="*/ 0 w 163829"/>
              <a:gd name="T1" fmla="*/ 0 h 238759"/>
              <a:gd name="T2" fmla="*/ 163829 w 163829"/>
              <a:gd name="T3" fmla="*/ 238759 h 238759"/>
            </a:gdLst>
            <a:ahLst/>
            <a:cxnLst/>
            <a:rect l="T0" t="T1" r="T2" b="T3"/>
            <a:pathLst>
              <a:path w="163829" h="238759">
                <a:moveTo>
                  <a:pt x="0" y="0"/>
                </a:moveTo>
                <a:lnTo>
                  <a:pt x="163345" y="238736"/>
                </a:lnTo>
              </a:path>
            </a:pathLst>
          </a:custGeom>
          <a:noFill/>
          <a:ln w="12565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3" name="object 36"/>
          <p:cNvSpPr>
            <a:spLocks noChangeArrowheads="1"/>
          </p:cNvSpPr>
          <p:nvPr/>
        </p:nvSpPr>
        <p:spPr bwMode="auto">
          <a:xfrm>
            <a:off x="1898620" y="2365362"/>
            <a:ext cx="74612" cy="109537"/>
          </a:xfrm>
          <a:custGeom>
            <a:avLst/>
            <a:gdLst>
              <a:gd name="T0" fmla="*/ 0 w 163829"/>
              <a:gd name="T1" fmla="*/ 0 h 238759"/>
              <a:gd name="T2" fmla="*/ 163829 w 163829"/>
              <a:gd name="T3" fmla="*/ 238759 h 238759"/>
            </a:gdLst>
            <a:ahLst/>
            <a:cxnLst/>
            <a:rect l="T0" t="T1" r="T2" b="T3"/>
            <a:pathLst>
              <a:path w="163829" h="238759">
                <a:moveTo>
                  <a:pt x="163345" y="0"/>
                </a:moveTo>
                <a:lnTo>
                  <a:pt x="0" y="238736"/>
                </a:lnTo>
              </a:path>
            </a:pathLst>
          </a:custGeom>
          <a:noFill/>
          <a:ln w="12565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4" name="object 37"/>
          <p:cNvSpPr txBox="1"/>
          <p:nvPr/>
        </p:nvSpPr>
        <p:spPr>
          <a:xfrm>
            <a:off x="1041370" y="1654162"/>
            <a:ext cx="711200" cy="328612"/>
          </a:xfrm>
          <a:prstGeom prst="rect">
            <a:avLst/>
          </a:prstGeom>
        </p:spPr>
        <p:txBody>
          <a:bodyPr lIns="0" tIns="5484" rIns="0" bIns="0">
            <a:spAutoFit/>
          </a:bodyPr>
          <a:lstStyle/>
          <a:p>
            <a:pPr marL="5772">
              <a:spcBef>
                <a:spcPts val="43"/>
              </a:spcBef>
              <a:defRPr/>
            </a:pPr>
            <a:r>
              <a:rPr sz="2100" b="1" spc="-25" dirty="0">
                <a:solidFill>
                  <a:srgbClr val="36BDE6"/>
                </a:solidFill>
                <a:latin typeface="+mn-lt"/>
                <a:cs typeface="Gilroy-Medium"/>
              </a:rPr>
              <a:t>2</a:t>
            </a:r>
            <a:r>
              <a:rPr sz="2100" b="1" spc="-45" dirty="0">
                <a:solidFill>
                  <a:srgbClr val="36BDE6"/>
                </a:solidFill>
                <a:latin typeface="+mn-lt"/>
                <a:cs typeface="Gilroy-Medium"/>
              </a:rPr>
              <a:t>0</a:t>
            </a:r>
            <a:r>
              <a:rPr sz="2100" b="1" spc="-2" dirty="0">
                <a:solidFill>
                  <a:srgbClr val="36BDE6"/>
                </a:solidFill>
                <a:latin typeface="+mn-lt"/>
                <a:cs typeface="Gilroy-Medium"/>
              </a:rPr>
              <a:t>15</a:t>
            </a:r>
            <a:endParaRPr sz="2100" b="1">
              <a:latin typeface="+mn-lt"/>
              <a:cs typeface="Gilroy-Medium"/>
            </a:endParaRPr>
          </a:p>
        </p:txBody>
      </p:sp>
      <p:sp>
        <p:nvSpPr>
          <p:cNvPr id="25" name="object 39"/>
          <p:cNvSpPr>
            <a:spLocks noChangeArrowheads="1"/>
          </p:cNvSpPr>
          <p:nvPr/>
        </p:nvSpPr>
        <p:spPr bwMode="auto">
          <a:xfrm>
            <a:off x="1898620" y="1735124"/>
            <a:ext cx="74612" cy="109538"/>
          </a:xfrm>
          <a:custGeom>
            <a:avLst/>
            <a:gdLst>
              <a:gd name="T0" fmla="*/ 0 w 163829"/>
              <a:gd name="T1" fmla="*/ 0 h 238760"/>
              <a:gd name="T2" fmla="*/ 163829 w 163829"/>
              <a:gd name="T3" fmla="*/ 238760 h 238760"/>
            </a:gdLst>
            <a:ahLst/>
            <a:cxnLst/>
            <a:rect l="T0" t="T1" r="T2" b="T3"/>
            <a:pathLst>
              <a:path w="163829" h="238760">
                <a:moveTo>
                  <a:pt x="0" y="0"/>
                </a:moveTo>
                <a:lnTo>
                  <a:pt x="163345" y="238736"/>
                </a:lnTo>
              </a:path>
            </a:pathLst>
          </a:custGeom>
          <a:noFill/>
          <a:ln w="12565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6" name="object 40"/>
          <p:cNvSpPr>
            <a:spLocks noChangeArrowheads="1"/>
          </p:cNvSpPr>
          <p:nvPr/>
        </p:nvSpPr>
        <p:spPr bwMode="auto">
          <a:xfrm>
            <a:off x="1898620" y="1841487"/>
            <a:ext cx="74612" cy="107950"/>
          </a:xfrm>
          <a:custGeom>
            <a:avLst/>
            <a:gdLst>
              <a:gd name="T0" fmla="*/ 0 w 163829"/>
              <a:gd name="T1" fmla="*/ 0 h 238760"/>
              <a:gd name="T2" fmla="*/ 163829 w 163829"/>
              <a:gd name="T3" fmla="*/ 238760 h 238760"/>
            </a:gdLst>
            <a:ahLst/>
            <a:cxnLst/>
            <a:rect l="T0" t="T1" r="T2" b="T3"/>
            <a:pathLst>
              <a:path w="163829" h="238760">
                <a:moveTo>
                  <a:pt x="163345" y="0"/>
                </a:moveTo>
                <a:lnTo>
                  <a:pt x="0" y="238736"/>
                </a:lnTo>
              </a:path>
            </a:pathLst>
          </a:custGeom>
          <a:noFill/>
          <a:ln w="12565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7" name="object 41"/>
          <p:cNvSpPr>
            <a:spLocks noChangeArrowheads="1"/>
          </p:cNvSpPr>
          <p:nvPr/>
        </p:nvSpPr>
        <p:spPr bwMode="auto">
          <a:xfrm>
            <a:off x="530195" y="2246299"/>
            <a:ext cx="34925" cy="33338"/>
          </a:xfrm>
          <a:custGeom>
            <a:avLst/>
            <a:gdLst>
              <a:gd name="T0" fmla="*/ 0 w 74294"/>
              <a:gd name="T1" fmla="*/ 0 h 74295"/>
              <a:gd name="T2" fmla="*/ 74294 w 74294"/>
              <a:gd name="T3" fmla="*/ 74295 h 74295"/>
            </a:gdLst>
            <a:ahLst/>
            <a:cxnLst/>
            <a:rect l="T0" t="T1" r="T2" b="T3"/>
            <a:pathLst>
              <a:path w="74294" h="74295">
                <a:moveTo>
                  <a:pt x="37142" y="0"/>
                </a:moveTo>
                <a:lnTo>
                  <a:pt x="22698" y="2923"/>
                </a:lnTo>
                <a:lnTo>
                  <a:pt x="10890" y="10889"/>
                </a:lnTo>
                <a:lnTo>
                  <a:pt x="2923" y="22695"/>
                </a:lnTo>
                <a:lnTo>
                  <a:pt x="0" y="37136"/>
                </a:lnTo>
                <a:lnTo>
                  <a:pt x="2923" y="51583"/>
                </a:lnTo>
                <a:lnTo>
                  <a:pt x="10890" y="63393"/>
                </a:lnTo>
                <a:lnTo>
                  <a:pt x="22698" y="71361"/>
                </a:lnTo>
                <a:lnTo>
                  <a:pt x="37142" y="74284"/>
                </a:lnTo>
                <a:lnTo>
                  <a:pt x="51582" y="71361"/>
                </a:lnTo>
                <a:lnTo>
                  <a:pt x="63388" y="63393"/>
                </a:lnTo>
                <a:lnTo>
                  <a:pt x="71355" y="51583"/>
                </a:lnTo>
                <a:lnTo>
                  <a:pt x="71450" y="51114"/>
                </a:lnTo>
                <a:lnTo>
                  <a:pt x="29439" y="51114"/>
                </a:lnTo>
                <a:lnTo>
                  <a:pt x="23169" y="44844"/>
                </a:lnTo>
                <a:lnTo>
                  <a:pt x="23169" y="29433"/>
                </a:lnTo>
                <a:lnTo>
                  <a:pt x="29439" y="23169"/>
                </a:lnTo>
                <a:lnTo>
                  <a:pt x="71451" y="23169"/>
                </a:lnTo>
                <a:lnTo>
                  <a:pt x="71355" y="22695"/>
                </a:lnTo>
                <a:lnTo>
                  <a:pt x="63388" y="10889"/>
                </a:lnTo>
                <a:lnTo>
                  <a:pt x="51582" y="2923"/>
                </a:lnTo>
                <a:lnTo>
                  <a:pt x="37142" y="0"/>
                </a:lnTo>
                <a:close/>
              </a:path>
              <a:path w="74294" h="74295">
                <a:moveTo>
                  <a:pt x="71451" y="23169"/>
                </a:moveTo>
                <a:lnTo>
                  <a:pt x="44844" y="23169"/>
                </a:lnTo>
                <a:lnTo>
                  <a:pt x="51108" y="29433"/>
                </a:lnTo>
                <a:lnTo>
                  <a:pt x="51108" y="44844"/>
                </a:lnTo>
                <a:lnTo>
                  <a:pt x="44844" y="51114"/>
                </a:lnTo>
                <a:lnTo>
                  <a:pt x="71450" y="51114"/>
                </a:lnTo>
                <a:lnTo>
                  <a:pt x="74278" y="37136"/>
                </a:lnTo>
                <a:lnTo>
                  <a:pt x="71451" y="23169"/>
                </a:lnTo>
                <a:close/>
              </a:path>
            </a:pathLst>
          </a:custGeom>
          <a:solidFill>
            <a:srgbClr val="000E3A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8" name="object 42"/>
          <p:cNvSpPr>
            <a:spLocks noChangeArrowheads="1"/>
          </p:cNvSpPr>
          <p:nvPr/>
        </p:nvSpPr>
        <p:spPr bwMode="auto">
          <a:xfrm>
            <a:off x="444470" y="2227249"/>
            <a:ext cx="206375" cy="295275"/>
          </a:xfrm>
          <a:custGeom>
            <a:avLst/>
            <a:gdLst>
              <a:gd name="T0" fmla="*/ 0 w 454660"/>
              <a:gd name="T1" fmla="*/ 0 h 648334"/>
              <a:gd name="T2" fmla="*/ 454660 w 454660"/>
              <a:gd name="T3" fmla="*/ 648334 h 648334"/>
            </a:gdLst>
            <a:ahLst/>
            <a:cxnLst/>
            <a:rect l="T0" t="T1" r="T2" b="T3"/>
            <a:pathLst>
              <a:path w="454660" h="648334">
                <a:moveTo>
                  <a:pt x="62194" y="512271"/>
                </a:moveTo>
                <a:lnTo>
                  <a:pt x="36294" y="512271"/>
                </a:lnTo>
                <a:lnTo>
                  <a:pt x="51146" y="541981"/>
                </a:lnTo>
                <a:lnTo>
                  <a:pt x="87642" y="582491"/>
                </a:lnTo>
                <a:lnTo>
                  <a:pt x="139786" y="598392"/>
                </a:lnTo>
                <a:lnTo>
                  <a:pt x="146851" y="598898"/>
                </a:lnTo>
                <a:lnTo>
                  <a:pt x="153821" y="600025"/>
                </a:lnTo>
                <a:lnTo>
                  <a:pt x="190944" y="618998"/>
                </a:lnTo>
                <a:lnTo>
                  <a:pt x="221515" y="646918"/>
                </a:lnTo>
                <a:lnTo>
                  <a:pt x="224317" y="647930"/>
                </a:lnTo>
                <a:lnTo>
                  <a:pt x="229915" y="647930"/>
                </a:lnTo>
                <a:lnTo>
                  <a:pt x="232717" y="646918"/>
                </a:lnTo>
                <a:lnTo>
                  <a:pt x="261465" y="620657"/>
                </a:lnTo>
                <a:lnTo>
                  <a:pt x="227119" y="620657"/>
                </a:lnTo>
                <a:lnTo>
                  <a:pt x="206575" y="601891"/>
                </a:lnTo>
                <a:lnTo>
                  <a:pt x="167322" y="579580"/>
                </a:lnTo>
                <a:lnTo>
                  <a:pt x="140402" y="575234"/>
                </a:lnTo>
                <a:lnTo>
                  <a:pt x="119209" y="571768"/>
                </a:lnTo>
                <a:lnTo>
                  <a:pt x="100071" y="562927"/>
                </a:lnTo>
                <a:lnTo>
                  <a:pt x="83982" y="549350"/>
                </a:lnTo>
                <a:lnTo>
                  <a:pt x="71872" y="531621"/>
                </a:lnTo>
                <a:lnTo>
                  <a:pt x="62194" y="512271"/>
                </a:lnTo>
                <a:close/>
              </a:path>
              <a:path w="454660" h="648334">
                <a:moveTo>
                  <a:pt x="416569" y="480682"/>
                </a:moveTo>
                <a:lnTo>
                  <a:pt x="409225" y="481882"/>
                </a:lnTo>
                <a:lnTo>
                  <a:pt x="406065" y="484207"/>
                </a:lnTo>
                <a:lnTo>
                  <a:pt x="382354" y="531621"/>
                </a:lnTo>
                <a:lnTo>
                  <a:pt x="376946" y="540827"/>
                </a:lnTo>
                <a:lnTo>
                  <a:pt x="344759" y="568026"/>
                </a:lnTo>
                <a:lnTo>
                  <a:pt x="313831" y="575234"/>
                </a:lnTo>
                <a:lnTo>
                  <a:pt x="295691" y="577342"/>
                </a:lnTo>
                <a:lnTo>
                  <a:pt x="278315" y="582610"/>
                </a:lnTo>
                <a:lnTo>
                  <a:pt x="262198" y="590832"/>
                </a:lnTo>
                <a:lnTo>
                  <a:pt x="247663" y="601891"/>
                </a:lnTo>
                <a:lnTo>
                  <a:pt x="227119" y="620657"/>
                </a:lnTo>
                <a:lnTo>
                  <a:pt x="261465" y="620657"/>
                </a:lnTo>
                <a:lnTo>
                  <a:pt x="263282" y="618998"/>
                </a:lnTo>
                <a:lnTo>
                  <a:pt x="274520" y="610453"/>
                </a:lnTo>
                <a:lnTo>
                  <a:pt x="287003" y="604087"/>
                </a:lnTo>
                <a:lnTo>
                  <a:pt x="300416" y="600025"/>
                </a:lnTo>
                <a:lnTo>
                  <a:pt x="314446" y="598392"/>
                </a:lnTo>
                <a:lnTo>
                  <a:pt x="328203" y="597090"/>
                </a:lnTo>
                <a:lnTo>
                  <a:pt x="341597" y="593965"/>
                </a:lnTo>
                <a:lnTo>
                  <a:pt x="377698" y="574270"/>
                </a:lnTo>
                <a:lnTo>
                  <a:pt x="403080" y="541981"/>
                </a:lnTo>
                <a:lnTo>
                  <a:pt x="417939" y="512271"/>
                </a:lnTo>
                <a:lnTo>
                  <a:pt x="453999" y="512271"/>
                </a:lnTo>
                <a:lnTo>
                  <a:pt x="453624" y="492016"/>
                </a:lnTo>
                <a:lnTo>
                  <a:pt x="430447" y="492016"/>
                </a:lnTo>
                <a:lnTo>
                  <a:pt x="420313" y="481895"/>
                </a:lnTo>
                <a:lnTo>
                  <a:pt x="416569" y="480682"/>
                </a:lnTo>
                <a:close/>
              </a:path>
              <a:path w="454660" h="648334">
                <a:moveTo>
                  <a:pt x="62086" y="419258"/>
                </a:moveTo>
                <a:lnTo>
                  <a:pt x="25130" y="419258"/>
                </a:lnTo>
                <a:lnTo>
                  <a:pt x="80001" y="463430"/>
                </a:lnTo>
                <a:lnTo>
                  <a:pt x="61845" y="465447"/>
                </a:lnTo>
                <a:lnTo>
                  <a:pt x="58289" y="468073"/>
                </a:lnTo>
                <a:lnTo>
                  <a:pt x="56630" y="471880"/>
                </a:lnTo>
                <a:lnTo>
                  <a:pt x="54990" y="475681"/>
                </a:lnTo>
                <a:lnTo>
                  <a:pt x="55008" y="475901"/>
                </a:lnTo>
                <a:lnTo>
                  <a:pt x="90653" y="523238"/>
                </a:lnTo>
                <a:lnTo>
                  <a:pt x="128072" y="542097"/>
                </a:lnTo>
                <a:lnTo>
                  <a:pt x="149473" y="544626"/>
                </a:lnTo>
                <a:lnTo>
                  <a:pt x="149656" y="544626"/>
                </a:lnTo>
                <a:lnTo>
                  <a:pt x="172994" y="540407"/>
                </a:lnTo>
                <a:lnTo>
                  <a:pt x="192894" y="528675"/>
                </a:lnTo>
                <a:lnTo>
                  <a:pt x="198886" y="521462"/>
                </a:lnTo>
                <a:lnTo>
                  <a:pt x="149536" y="521462"/>
                </a:lnTo>
                <a:lnTo>
                  <a:pt x="133529" y="519569"/>
                </a:lnTo>
                <a:lnTo>
                  <a:pt x="118701" y="514155"/>
                </a:lnTo>
                <a:lnTo>
                  <a:pt x="105535" y="505460"/>
                </a:lnTo>
                <a:lnTo>
                  <a:pt x="94514" y="493725"/>
                </a:lnTo>
                <a:lnTo>
                  <a:pt x="88602" y="485784"/>
                </a:lnTo>
                <a:lnTo>
                  <a:pt x="114894" y="482862"/>
                </a:lnTo>
                <a:lnTo>
                  <a:pt x="118777" y="479602"/>
                </a:lnTo>
                <a:lnTo>
                  <a:pt x="121391" y="470618"/>
                </a:lnTo>
                <a:lnTo>
                  <a:pt x="119870" y="465774"/>
                </a:lnTo>
                <a:lnTo>
                  <a:pt x="62086" y="419258"/>
                </a:lnTo>
                <a:close/>
              </a:path>
              <a:path w="454660" h="648334">
                <a:moveTo>
                  <a:pt x="323010" y="223972"/>
                </a:moveTo>
                <a:lnTo>
                  <a:pt x="298137" y="223972"/>
                </a:lnTo>
                <a:lnTo>
                  <a:pt x="301253" y="227088"/>
                </a:lnTo>
                <a:lnTo>
                  <a:pt x="301253" y="234759"/>
                </a:lnTo>
                <a:lnTo>
                  <a:pt x="298137" y="237869"/>
                </a:lnTo>
                <a:lnTo>
                  <a:pt x="239257" y="237869"/>
                </a:lnTo>
                <a:lnTo>
                  <a:pt x="234068" y="243058"/>
                </a:lnTo>
                <a:lnTo>
                  <a:pt x="234068" y="438633"/>
                </a:lnTo>
                <a:lnTo>
                  <a:pt x="234337" y="451072"/>
                </a:lnTo>
                <a:lnTo>
                  <a:pt x="246500" y="510814"/>
                </a:lnTo>
                <a:lnTo>
                  <a:pt x="281238" y="540408"/>
                </a:lnTo>
                <a:lnTo>
                  <a:pt x="304570" y="544626"/>
                </a:lnTo>
                <a:lnTo>
                  <a:pt x="304765" y="544626"/>
                </a:lnTo>
                <a:lnTo>
                  <a:pt x="326162" y="542097"/>
                </a:lnTo>
                <a:lnTo>
                  <a:pt x="345980" y="534859"/>
                </a:lnTo>
                <a:lnTo>
                  <a:pt x="363577" y="523238"/>
                </a:lnTo>
                <a:lnTo>
                  <a:pt x="365245" y="521462"/>
                </a:lnTo>
                <a:lnTo>
                  <a:pt x="304570" y="521462"/>
                </a:lnTo>
                <a:lnTo>
                  <a:pt x="289291" y="518678"/>
                </a:lnTo>
                <a:lnTo>
                  <a:pt x="261167" y="484207"/>
                </a:lnTo>
                <a:lnTo>
                  <a:pt x="257231" y="438633"/>
                </a:lnTo>
                <a:lnTo>
                  <a:pt x="257231" y="261039"/>
                </a:lnTo>
                <a:lnTo>
                  <a:pt x="294298" y="261039"/>
                </a:lnTo>
                <a:lnTo>
                  <a:pt x="306010" y="258668"/>
                </a:lnTo>
                <a:lnTo>
                  <a:pt x="315584" y="252206"/>
                </a:lnTo>
                <a:lnTo>
                  <a:pt x="322046" y="242631"/>
                </a:lnTo>
                <a:lnTo>
                  <a:pt x="324417" y="230920"/>
                </a:lnTo>
                <a:lnTo>
                  <a:pt x="323010" y="223972"/>
                </a:lnTo>
                <a:close/>
              </a:path>
              <a:path w="454660" h="648334">
                <a:moveTo>
                  <a:pt x="13086" y="383045"/>
                </a:moveTo>
                <a:lnTo>
                  <a:pt x="5076" y="386790"/>
                </a:lnTo>
                <a:lnTo>
                  <a:pt x="2481" y="390779"/>
                </a:lnTo>
                <a:lnTo>
                  <a:pt x="0" y="525012"/>
                </a:lnTo>
                <a:lnTo>
                  <a:pt x="2783" y="529322"/>
                </a:lnTo>
                <a:lnTo>
                  <a:pt x="11478" y="533016"/>
                </a:lnTo>
                <a:lnTo>
                  <a:pt x="16523" y="532036"/>
                </a:lnTo>
                <a:lnTo>
                  <a:pt x="36294" y="512271"/>
                </a:lnTo>
                <a:lnTo>
                  <a:pt x="62194" y="512271"/>
                </a:lnTo>
                <a:lnTo>
                  <a:pt x="52064" y="492016"/>
                </a:lnTo>
                <a:lnTo>
                  <a:pt x="23779" y="492016"/>
                </a:lnTo>
                <a:lnTo>
                  <a:pt x="25130" y="419258"/>
                </a:lnTo>
                <a:lnTo>
                  <a:pt x="62086" y="419258"/>
                </a:lnTo>
                <a:lnTo>
                  <a:pt x="17810" y="383617"/>
                </a:lnTo>
                <a:lnTo>
                  <a:pt x="13086" y="383045"/>
                </a:lnTo>
                <a:close/>
              </a:path>
              <a:path w="454660" h="648334">
                <a:moveTo>
                  <a:pt x="453999" y="512271"/>
                </a:moveTo>
                <a:lnTo>
                  <a:pt x="417939" y="512271"/>
                </a:lnTo>
                <a:lnTo>
                  <a:pt x="436629" y="530949"/>
                </a:lnTo>
                <a:lnTo>
                  <a:pt x="439620" y="532105"/>
                </a:lnTo>
                <a:lnTo>
                  <a:pt x="449062" y="532023"/>
                </a:lnTo>
                <a:lnTo>
                  <a:pt x="454176" y="526859"/>
                </a:lnTo>
                <a:lnTo>
                  <a:pt x="454118" y="518678"/>
                </a:lnTo>
                <a:lnTo>
                  <a:pt x="453999" y="512271"/>
                </a:lnTo>
                <a:close/>
              </a:path>
              <a:path w="454660" h="648334">
                <a:moveTo>
                  <a:pt x="294298" y="200802"/>
                </a:moveTo>
                <a:lnTo>
                  <a:pt x="159934" y="200802"/>
                </a:lnTo>
                <a:lnTo>
                  <a:pt x="148219" y="203172"/>
                </a:lnTo>
                <a:lnTo>
                  <a:pt x="138642" y="209632"/>
                </a:lnTo>
                <a:lnTo>
                  <a:pt x="132180" y="219206"/>
                </a:lnTo>
                <a:lnTo>
                  <a:pt x="129809" y="230920"/>
                </a:lnTo>
                <a:lnTo>
                  <a:pt x="132180" y="242631"/>
                </a:lnTo>
                <a:lnTo>
                  <a:pt x="138642" y="252206"/>
                </a:lnTo>
                <a:lnTo>
                  <a:pt x="148219" y="258668"/>
                </a:lnTo>
                <a:lnTo>
                  <a:pt x="159934" y="261039"/>
                </a:lnTo>
                <a:lnTo>
                  <a:pt x="196995" y="261039"/>
                </a:lnTo>
                <a:lnTo>
                  <a:pt x="196995" y="438633"/>
                </a:lnTo>
                <a:lnTo>
                  <a:pt x="193062" y="484232"/>
                </a:lnTo>
                <a:lnTo>
                  <a:pt x="164882" y="518679"/>
                </a:lnTo>
                <a:lnTo>
                  <a:pt x="149536" y="521462"/>
                </a:lnTo>
                <a:lnTo>
                  <a:pt x="198886" y="521462"/>
                </a:lnTo>
                <a:lnTo>
                  <a:pt x="217753" y="475901"/>
                </a:lnTo>
                <a:lnTo>
                  <a:pt x="220165" y="438633"/>
                </a:lnTo>
                <a:lnTo>
                  <a:pt x="220165" y="243058"/>
                </a:lnTo>
                <a:lnTo>
                  <a:pt x="214981" y="237869"/>
                </a:lnTo>
                <a:lnTo>
                  <a:pt x="156095" y="237869"/>
                </a:lnTo>
                <a:lnTo>
                  <a:pt x="152973" y="234759"/>
                </a:lnTo>
                <a:lnTo>
                  <a:pt x="152973" y="227088"/>
                </a:lnTo>
                <a:lnTo>
                  <a:pt x="156095" y="223972"/>
                </a:lnTo>
                <a:lnTo>
                  <a:pt x="323010" y="223972"/>
                </a:lnTo>
                <a:lnTo>
                  <a:pt x="322046" y="219206"/>
                </a:lnTo>
                <a:lnTo>
                  <a:pt x="315584" y="209632"/>
                </a:lnTo>
                <a:lnTo>
                  <a:pt x="306010" y="203172"/>
                </a:lnTo>
                <a:lnTo>
                  <a:pt x="294298" y="200802"/>
                </a:lnTo>
                <a:close/>
              </a:path>
              <a:path w="454660" h="648334">
                <a:moveTo>
                  <a:pt x="441146" y="383052"/>
                </a:moveTo>
                <a:lnTo>
                  <a:pt x="436428" y="383617"/>
                </a:lnTo>
                <a:lnTo>
                  <a:pt x="334362" y="465774"/>
                </a:lnTo>
                <a:lnTo>
                  <a:pt x="332835" y="470618"/>
                </a:lnTo>
                <a:lnTo>
                  <a:pt x="335462" y="479602"/>
                </a:lnTo>
                <a:lnTo>
                  <a:pt x="339338" y="482862"/>
                </a:lnTo>
                <a:lnTo>
                  <a:pt x="365624" y="485784"/>
                </a:lnTo>
                <a:lnTo>
                  <a:pt x="359712" y="493731"/>
                </a:lnTo>
                <a:lnTo>
                  <a:pt x="348693" y="505462"/>
                </a:lnTo>
                <a:lnTo>
                  <a:pt x="335515" y="514156"/>
                </a:lnTo>
                <a:lnTo>
                  <a:pt x="320650" y="519569"/>
                </a:lnTo>
                <a:lnTo>
                  <a:pt x="304570" y="521462"/>
                </a:lnTo>
                <a:lnTo>
                  <a:pt x="365245" y="521462"/>
                </a:lnTo>
                <a:lnTo>
                  <a:pt x="378308" y="507559"/>
                </a:lnTo>
                <a:lnTo>
                  <a:pt x="398739" y="480085"/>
                </a:lnTo>
                <a:lnTo>
                  <a:pt x="399242" y="475681"/>
                </a:lnTo>
                <a:lnTo>
                  <a:pt x="395918" y="468073"/>
                </a:lnTo>
                <a:lnTo>
                  <a:pt x="392369" y="465447"/>
                </a:lnTo>
                <a:lnTo>
                  <a:pt x="374225" y="463437"/>
                </a:lnTo>
                <a:lnTo>
                  <a:pt x="429103" y="419258"/>
                </a:lnTo>
                <a:lnTo>
                  <a:pt x="452273" y="419258"/>
                </a:lnTo>
                <a:lnTo>
                  <a:pt x="451745" y="390779"/>
                </a:lnTo>
                <a:lnTo>
                  <a:pt x="449157" y="386790"/>
                </a:lnTo>
                <a:lnTo>
                  <a:pt x="441146" y="383052"/>
                </a:lnTo>
                <a:close/>
              </a:path>
              <a:path w="454660" h="648334">
                <a:moveTo>
                  <a:pt x="40088" y="481135"/>
                </a:moveTo>
                <a:lnTo>
                  <a:pt x="36419" y="481135"/>
                </a:lnTo>
                <a:lnTo>
                  <a:pt x="33473" y="482335"/>
                </a:lnTo>
                <a:lnTo>
                  <a:pt x="23779" y="492016"/>
                </a:lnTo>
                <a:lnTo>
                  <a:pt x="52064" y="492016"/>
                </a:lnTo>
                <a:lnTo>
                  <a:pt x="48153" y="484207"/>
                </a:lnTo>
                <a:lnTo>
                  <a:pt x="45001" y="481882"/>
                </a:lnTo>
                <a:lnTo>
                  <a:pt x="40710" y="481191"/>
                </a:lnTo>
                <a:lnTo>
                  <a:pt x="40088" y="481135"/>
                </a:lnTo>
                <a:close/>
              </a:path>
              <a:path w="454660" h="648334">
                <a:moveTo>
                  <a:pt x="452273" y="419258"/>
                </a:moveTo>
                <a:lnTo>
                  <a:pt x="429103" y="419258"/>
                </a:lnTo>
                <a:lnTo>
                  <a:pt x="430447" y="492016"/>
                </a:lnTo>
                <a:lnTo>
                  <a:pt x="453624" y="492016"/>
                </a:lnTo>
                <a:lnTo>
                  <a:pt x="452273" y="419258"/>
                </a:lnTo>
                <a:close/>
              </a:path>
              <a:path w="454660" h="648334">
                <a:moveTo>
                  <a:pt x="227113" y="0"/>
                </a:moveTo>
                <a:lnTo>
                  <a:pt x="196480" y="6199"/>
                </a:lnTo>
                <a:lnTo>
                  <a:pt x="171439" y="23095"/>
                </a:lnTo>
                <a:lnTo>
                  <a:pt x="154542" y="48134"/>
                </a:lnTo>
                <a:lnTo>
                  <a:pt x="148343" y="78764"/>
                </a:lnTo>
                <a:lnTo>
                  <a:pt x="151933" y="102295"/>
                </a:lnTo>
                <a:lnTo>
                  <a:pt x="161970" y="122998"/>
                </a:lnTo>
                <a:lnTo>
                  <a:pt x="177357" y="139779"/>
                </a:lnTo>
                <a:lnTo>
                  <a:pt x="196974" y="151534"/>
                </a:lnTo>
                <a:lnTo>
                  <a:pt x="196995" y="200802"/>
                </a:lnTo>
                <a:lnTo>
                  <a:pt x="220165" y="200802"/>
                </a:lnTo>
                <a:lnTo>
                  <a:pt x="220165" y="157214"/>
                </a:lnTo>
                <a:lnTo>
                  <a:pt x="257231" y="157214"/>
                </a:lnTo>
                <a:lnTo>
                  <a:pt x="257231" y="151534"/>
                </a:lnTo>
                <a:lnTo>
                  <a:pt x="276869" y="139773"/>
                </a:lnTo>
                <a:lnTo>
                  <a:pt x="281824" y="134370"/>
                </a:lnTo>
                <a:lnTo>
                  <a:pt x="227113" y="134370"/>
                </a:lnTo>
                <a:lnTo>
                  <a:pt x="205492" y="129993"/>
                </a:lnTo>
                <a:lnTo>
                  <a:pt x="187819" y="118064"/>
                </a:lnTo>
                <a:lnTo>
                  <a:pt x="175894" y="100386"/>
                </a:lnTo>
                <a:lnTo>
                  <a:pt x="171519" y="78764"/>
                </a:lnTo>
                <a:lnTo>
                  <a:pt x="175894" y="57145"/>
                </a:lnTo>
                <a:lnTo>
                  <a:pt x="187819" y="39469"/>
                </a:lnTo>
                <a:lnTo>
                  <a:pt x="205492" y="27540"/>
                </a:lnTo>
                <a:lnTo>
                  <a:pt x="227113" y="23163"/>
                </a:lnTo>
                <a:lnTo>
                  <a:pt x="282831" y="23163"/>
                </a:lnTo>
                <a:lnTo>
                  <a:pt x="257743" y="6199"/>
                </a:lnTo>
                <a:lnTo>
                  <a:pt x="227113" y="0"/>
                </a:lnTo>
                <a:close/>
              </a:path>
              <a:path w="454660" h="648334">
                <a:moveTo>
                  <a:pt x="257231" y="157214"/>
                </a:moveTo>
                <a:lnTo>
                  <a:pt x="234068" y="157214"/>
                </a:lnTo>
                <a:lnTo>
                  <a:pt x="234068" y="200802"/>
                </a:lnTo>
                <a:lnTo>
                  <a:pt x="257231" y="200802"/>
                </a:lnTo>
                <a:lnTo>
                  <a:pt x="257231" y="157214"/>
                </a:lnTo>
                <a:close/>
              </a:path>
              <a:path w="454660" h="648334">
                <a:moveTo>
                  <a:pt x="234068" y="157214"/>
                </a:moveTo>
                <a:lnTo>
                  <a:pt x="220165" y="157214"/>
                </a:lnTo>
                <a:lnTo>
                  <a:pt x="222458" y="157415"/>
                </a:lnTo>
                <a:lnTo>
                  <a:pt x="224770" y="157540"/>
                </a:lnTo>
                <a:lnTo>
                  <a:pt x="229456" y="157540"/>
                </a:lnTo>
                <a:lnTo>
                  <a:pt x="231768" y="157421"/>
                </a:lnTo>
                <a:lnTo>
                  <a:pt x="234068" y="157214"/>
                </a:lnTo>
                <a:close/>
              </a:path>
              <a:path w="454660" h="648334">
                <a:moveTo>
                  <a:pt x="282831" y="23163"/>
                </a:moveTo>
                <a:lnTo>
                  <a:pt x="227113" y="23163"/>
                </a:lnTo>
                <a:lnTo>
                  <a:pt x="248738" y="27540"/>
                </a:lnTo>
                <a:lnTo>
                  <a:pt x="266416" y="39469"/>
                </a:lnTo>
                <a:lnTo>
                  <a:pt x="278343" y="57145"/>
                </a:lnTo>
                <a:lnTo>
                  <a:pt x="282720" y="78764"/>
                </a:lnTo>
                <a:lnTo>
                  <a:pt x="278343" y="100389"/>
                </a:lnTo>
                <a:lnTo>
                  <a:pt x="266416" y="118066"/>
                </a:lnTo>
                <a:lnTo>
                  <a:pt x="248738" y="129994"/>
                </a:lnTo>
                <a:lnTo>
                  <a:pt x="227113" y="134370"/>
                </a:lnTo>
                <a:lnTo>
                  <a:pt x="281824" y="134370"/>
                </a:lnTo>
                <a:lnTo>
                  <a:pt x="292256" y="122994"/>
                </a:lnTo>
                <a:lnTo>
                  <a:pt x="302293" y="102292"/>
                </a:lnTo>
                <a:lnTo>
                  <a:pt x="305883" y="78764"/>
                </a:lnTo>
                <a:lnTo>
                  <a:pt x="299683" y="48134"/>
                </a:lnTo>
                <a:lnTo>
                  <a:pt x="282831" y="23163"/>
                </a:lnTo>
                <a:close/>
              </a:path>
            </a:pathLst>
          </a:custGeom>
          <a:solidFill>
            <a:srgbClr val="000E3A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9" name="object 43"/>
          <p:cNvSpPr>
            <a:spLocks noChangeArrowheads="1"/>
          </p:cNvSpPr>
          <p:nvPr/>
        </p:nvSpPr>
        <p:spPr bwMode="auto">
          <a:xfrm>
            <a:off x="419070" y="1638287"/>
            <a:ext cx="263525" cy="261937"/>
          </a:xfrm>
          <a:custGeom>
            <a:avLst/>
            <a:gdLst>
              <a:gd name="T0" fmla="*/ 0 w 579755"/>
              <a:gd name="T1" fmla="*/ 0 h 574675"/>
              <a:gd name="T2" fmla="*/ 579755 w 579755"/>
              <a:gd name="T3" fmla="*/ 574675 h 574675"/>
            </a:gdLst>
            <a:ahLst/>
            <a:cxnLst/>
            <a:rect l="T0" t="T1" r="T2" b="T3"/>
            <a:pathLst>
              <a:path w="579755" h="574675">
                <a:moveTo>
                  <a:pt x="297879" y="314409"/>
                </a:moveTo>
                <a:lnTo>
                  <a:pt x="272335" y="314409"/>
                </a:lnTo>
                <a:lnTo>
                  <a:pt x="356081" y="398155"/>
                </a:lnTo>
                <a:lnTo>
                  <a:pt x="347354" y="406888"/>
                </a:lnTo>
                <a:lnTo>
                  <a:pt x="346425" y="408854"/>
                </a:lnTo>
                <a:lnTo>
                  <a:pt x="339181" y="488554"/>
                </a:lnTo>
                <a:lnTo>
                  <a:pt x="340136" y="491193"/>
                </a:lnTo>
                <a:lnTo>
                  <a:pt x="422129" y="573180"/>
                </a:lnTo>
                <a:lnTo>
                  <a:pt x="424435" y="574060"/>
                </a:lnTo>
                <a:lnTo>
                  <a:pt x="429059" y="574060"/>
                </a:lnTo>
                <a:lnTo>
                  <a:pt x="431371" y="573180"/>
                </a:lnTo>
                <a:lnTo>
                  <a:pt x="452289" y="552265"/>
                </a:lnTo>
                <a:lnTo>
                  <a:pt x="426747" y="552265"/>
                </a:lnTo>
                <a:lnTo>
                  <a:pt x="357796" y="483308"/>
                </a:lnTo>
                <a:lnTo>
                  <a:pt x="363928" y="415853"/>
                </a:lnTo>
                <a:lnTo>
                  <a:pt x="394398" y="385383"/>
                </a:lnTo>
                <a:lnTo>
                  <a:pt x="368853" y="385383"/>
                </a:lnTo>
                <a:lnTo>
                  <a:pt x="297879" y="314409"/>
                </a:lnTo>
                <a:close/>
              </a:path>
              <a:path w="579755" h="574675">
                <a:moveTo>
                  <a:pt x="473885" y="381431"/>
                </a:moveTo>
                <a:lnTo>
                  <a:pt x="468167" y="381431"/>
                </a:lnTo>
                <a:lnTo>
                  <a:pt x="386187" y="463412"/>
                </a:lnTo>
                <a:lnTo>
                  <a:pt x="386187" y="469129"/>
                </a:lnTo>
                <a:lnTo>
                  <a:pt x="448038" y="530974"/>
                </a:lnTo>
                <a:lnTo>
                  <a:pt x="426747" y="552265"/>
                </a:lnTo>
                <a:lnTo>
                  <a:pt x="452289" y="552265"/>
                </a:lnTo>
                <a:lnTo>
                  <a:pt x="470712" y="533832"/>
                </a:lnTo>
                <a:lnTo>
                  <a:pt x="470712" y="528115"/>
                </a:lnTo>
                <a:lnTo>
                  <a:pt x="408873" y="466270"/>
                </a:lnTo>
                <a:lnTo>
                  <a:pt x="471020" y="404117"/>
                </a:lnTo>
                <a:lnTo>
                  <a:pt x="496568" y="404117"/>
                </a:lnTo>
                <a:lnTo>
                  <a:pt x="473885" y="381431"/>
                </a:lnTo>
                <a:close/>
              </a:path>
              <a:path w="579755" h="574675">
                <a:moveTo>
                  <a:pt x="179969" y="295536"/>
                </a:moveTo>
                <a:lnTo>
                  <a:pt x="129049" y="317368"/>
                </a:lnTo>
                <a:lnTo>
                  <a:pt x="128823" y="317456"/>
                </a:lnTo>
                <a:lnTo>
                  <a:pt x="126172" y="319253"/>
                </a:lnTo>
                <a:lnTo>
                  <a:pt x="20437" y="424969"/>
                </a:lnTo>
                <a:lnTo>
                  <a:pt x="19940" y="425522"/>
                </a:lnTo>
                <a:lnTo>
                  <a:pt x="19500" y="426100"/>
                </a:lnTo>
                <a:lnTo>
                  <a:pt x="19205" y="426552"/>
                </a:lnTo>
                <a:lnTo>
                  <a:pt x="19073" y="426784"/>
                </a:lnTo>
                <a:lnTo>
                  <a:pt x="0" y="461093"/>
                </a:lnTo>
                <a:lnTo>
                  <a:pt x="609" y="465491"/>
                </a:lnTo>
                <a:lnTo>
                  <a:pt x="80121" y="544997"/>
                </a:lnTo>
                <a:lnTo>
                  <a:pt x="82439" y="545907"/>
                </a:lnTo>
                <a:lnTo>
                  <a:pt x="86278" y="545907"/>
                </a:lnTo>
                <a:lnTo>
                  <a:pt x="119889" y="527701"/>
                </a:lnTo>
                <a:lnTo>
                  <a:pt x="122371" y="525678"/>
                </a:lnTo>
                <a:lnTo>
                  <a:pt x="86347" y="525678"/>
                </a:lnTo>
                <a:lnTo>
                  <a:pt x="21052" y="460383"/>
                </a:lnTo>
                <a:lnTo>
                  <a:pt x="28962" y="446153"/>
                </a:lnTo>
                <a:lnTo>
                  <a:pt x="65670" y="446153"/>
                </a:lnTo>
                <a:lnTo>
                  <a:pt x="72857" y="438966"/>
                </a:lnTo>
                <a:lnTo>
                  <a:pt x="47313" y="438966"/>
                </a:lnTo>
                <a:lnTo>
                  <a:pt x="39649" y="431302"/>
                </a:lnTo>
                <a:lnTo>
                  <a:pt x="132454" y="338496"/>
                </a:lnTo>
                <a:lnTo>
                  <a:pt x="157993" y="338496"/>
                </a:lnTo>
                <a:lnTo>
                  <a:pt x="148267" y="328771"/>
                </a:lnTo>
                <a:lnTo>
                  <a:pt x="178065" y="316005"/>
                </a:lnTo>
                <a:lnTo>
                  <a:pt x="216255" y="316005"/>
                </a:lnTo>
                <a:lnTo>
                  <a:pt x="222704" y="309552"/>
                </a:lnTo>
                <a:lnTo>
                  <a:pt x="197158" y="309552"/>
                </a:lnTo>
                <a:lnTo>
                  <a:pt x="183908" y="296296"/>
                </a:lnTo>
                <a:lnTo>
                  <a:pt x="179969" y="295536"/>
                </a:lnTo>
                <a:close/>
              </a:path>
              <a:path w="579755" h="574675">
                <a:moveTo>
                  <a:pt x="65670" y="446153"/>
                </a:moveTo>
                <a:lnTo>
                  <a:pt x="28962" y="446153"/>
                </a:lnTo>
                <a:lnTo>
                  <a:pt x="100570" y="517768"/>
                </a:lnTo>
                <a:lnTo>
                  <a:pt x="86347" y="525678"/>
                </a:lnTo>
                <a:lnTo>
                  <a:pt x="122371" y="525678"/>
                </a:lnTo>
                <a:lnTo>
                  <a:pt x="140971" y="507075"/>
                </a:lnTo>
                <a:lnTo>
                  <a:pt x="115428" y="507075"/>
                </a:lnTo>
                <a:lnTo>
                  <a:pt x="107764" y="499417"/>
                </a:lnTo>
                <a:lnTo>
                  <a:pt x="120535" y="486644"/>
                </a:lnTo>
                <a:lnTo>
                  <a:pt x="94991" y="486644"/>
                </a:lnTo>
                <a:lnTo>
                  <a:pt x="83922" y="475575"/>
                </a:lnTo>
                <a:lnTo>
                  <a:pt x="96694" y="462802"/>
                </a:lnTo>
                <a:lnTo>
                  <a:pt x="71155" y="462802"/>
                </a:lnTo>
                <a:lnTo>
                  <a:pt x="60086" y="451739"/>
                </a:lnTo>
                <a:lnTo>
                  <a:pt x="65670" y="446153"/>
                </a:lnTo>
                <a:close/>
              </a:path>
              <a:path w="579755" h="574675">
                <a:moveTo>
                  <a:pt x="234105" y="406611"/>
                </a:moveTo>
                <a:lnTo>
                  <a:pt x="200563" y="406611"/>
                </a:lnTo>
                <a:lnTo>
                  <a:pt x="208228" y="414276"/>
                </a:lnTo>
                <a:lnTo>
                  <a:pt x="115428" y="507075"/>
                </a:lnTo>
                <a:lnTo>
                  <a:pt x="140971" y="507075"/>
                </a:lnTo>
                <a:lnTo>
                  <a:pt x="227496" y="420540"/>
                </a:lnTo>
                <a:lnTo>
                  <a:pt x="229368" y="417662"/>
                </a:lnTo>
                <a:lnTo>
                  <a:pt x="234105" y="406611"/>
                </a:lnTo>
                <a:close/>
              </a:path>
              <a:path w="579755" h="574675">
                <a:moveTo>
                  <a:pt x="202266" y="382769"/>
                </a:moveTo>
                <a:lnTo>
                  <a:pt x="176727" y="382769"/>
                </a:lnTo>
                <a:lnTo>
                  <a:pt x="187797" y="393839"/>
                </a:lnTo>
                <a:lnTo>
                  <a:pt x="94991" y="486644"/>
                </a:lnTo>
                <a:lnTo>
                  <a:pt x="120535" y="486644"/>
                </a:lnTo>
                <a:lnTo>
                  <a:pt x="200563" y="406611"/>
                </a:lnTo>
                <a:lnTo>
                  <a:pt x="234105" y="406611"/>
                </a:lnTo>
                <a:lnTo>
                  <a:pt x="237600" y="398456"/>
                </a:lnTo>
                <a:lnTo>
                  <a:pt x="217953" y="398456"/>
                </a:lnTo>
                <a:lnTo>
                  <a:pt x="202266" y="382769"/>
                </a:lnTo>
                <a:close/>
              </a:path>
              <a:path w="579755" h="574675">
                <a:moveTo>
                  <a:pt x="496568" y="404117"/>
                </a:moveTo>
                <a:lnTo>
                  <a:pt x="471020" y="404117"/>
                </a:lnTo>
                <a:lnTo>
                  <a:pt x="532871" y="465962"/>
                </a:lnTo>
                <a:lnTo>
                  <a:pt x="538588" y="465962"/>
                </a:lnTo>
                <a:lnTo>
                  <a:pt x="561272" y="443282"/>
                </a:lnTo>
                <a:lnTo>
                  <a:pt x="535730" y="443282"/>
                </a:lnTo>
                <a:lnTo>
                  <a:pt x="496568" y="404117"/>
                </a:lnTo>
                <a:close/>
              </a:path>
              <a:path w="579755" h="574675">
                <a:moveTo>
                  <a:pt x="178430" y="358933"/>
                </a:moveTo>
                <a:lnTo>
                  <a:pt x="152885" y="358933"/>
                </a:lnTo>
                <a:lnTo>
                  <a:pt x="163955" y="370003"/>
                </a:lnTo>
                <a:lnTo>
                  <a:pt x="71155" y="462802"/>
                </a:lnTo>
                <a:lnTo>
                  <a:pt x="96694" y="462802"/>
                </a:lnTo>
                <a:lnTo>
                  <a:pt x="176727" y="382769"/>
                </a:lnTo>
                <a:lnTo>
                  <a:pt x="202266" y="382769"/>
                </a:lnTo>
                <a:lnTo>
                  <a:pt x="178430" y="358933"/>
                </a:lnTo>
                <a:close/>
              </a:path>
              <a:path w="579755" h="574675">
                <a:moveTo>
                  <a:pt x="513603" y="353040"/>
                </a:moveTo>
                <a:lnTo>
                  <a:pt x="488064" y="353040"/>
                </a:lnTo>
                <a:lnTo>
                  <a:pt x="557021" y="421997"/>
                </a:lnTo>
                <a:lnTo>
                  <a:pt x="535730" y="443282"/>
                </a:lnTo>
                <a:lnTo>
                  <a:pt x="561272" y="443282"/>
                </a:lnTo>
                <a:lnTo>
                  <a:pt x="579701" y="424856"/>
                </a:lnTo>
                <a:lnTo>
                  <a:pt x="579701" y="419139"/>
                </a:lnTo>
                <a:lnTo>
                  <a:pt x="513603" y="353040"/>
                </a:lnTo>
                <a:close/>
              </a:path>
              <a:path w="579755" h="574675">
                <a:moveTo>
                  <a:pt x="157993" y="338496"/>
                </a:moveTo>
                <a:lnTo>
                  <a:pt x="132454" y="338496"/>
                </a:lnTo>
                <a:lnTo>
                  <a:pt x="140113" y="346161"/>
                </a:lnTo>
                <a:lnTo>
                  <a:pt x="47313" y="438966"/>
                </a:lnTo>
                <a:lnTo>
                  <a:pt x="72857" y="438966"/>
                </a:lnTo>
                <a:lnTo>
                  <a:pt x="152885" y="358933"/>
                </a:lnTo>
                <a:lnTo>
                  <a:pt x="178430" y="358933"/>
                </a:lnTo>
                <a:lnTo>
                  <a:pt x="157993" y="338496"/>
                </a:lnTo>
                <a:close/>
              </a:path>
              <a:path w="579755" h="574675">
                <a:moveTo>
                  <a:pt x="216255" y="316005"/>
                </a:moveTo>
                <a:lnTo>
                  <a:pt x="178065" y="316005"/>
                </a:lnTo>
                <a:lnTo>
                  <a:pt x="230725" y="368658"/>
                </a:lnTo>
                <a:lnTo>
                  <a:pt x="217953" y="398456"/>
                </a:lnTo>
                <a:lnTo>
                  <a:pt x="237600" y="398456"/>
                </a:lnTo>
                <a:lnTo>
                  <a:pt x="251188" y="366755"/>
                </a:lnTo>
                <a:lnTo>
                  <a:pt x="250427" y="362822"/>
                </a:lnTo>
                <a:lnTo>
                  <a:pt x="237178" y="349566"/>
                </a:lnTo>
                <a:lnTo>
                  <a:pt x="249950" y="336793"/>
                </a:lnTo>
                <a:lnTo>
                  <a:pt x="224405" y="336793"/>
                </a:lnTo>
                <a:lnTo>
                  <a:pt x="209937" y="322325"/>
                </a:lnTo>
                <a:lnTo>
                  <a:pt x="216255" y="316005"/>
                </a:lnTo>
                <a:close/>
              </a:path>
              <a:path w="579755" h="574675">
                <a:moveTo>
                  <a:pt x="241136" y="189556"/>
                </a:moveTo>
                <a:lnTo>
                  <a:pt x="215603" y="189556"/>
                </a:lnTo>
                <a:lnTo>
                  <a:pt x="390138" y="364097"/>
                </a:lnTo>
                <a:lnTo>
                  <a:pt x="368853" y="385383"/>
                </a:lnTo>
                <a:lnTo>
                  <a:pt x="394398" y="385383"/>
                </a:lnTo>
                <a:lnTo>
                  <a:pt x="420609" y="359172"/>
                </a:lnTo>
                <a:lnTo>
                  <a:pt x="488064" y="353040"/>
                </a:lnTo>
                <a:lnTo>
                  <a:pt x="513603" y="353040"/>
                </a:lnTo>
                <a:lnTo>
                  <a:pt x="511888" y="351325"/>
                </a:lnTo>
                <a:lnTo>
                  <a:pt x="402905" y="351325"/>
                </a:lnTo>
                <a:lnTo>
                  <a:pt x="319158" y="267579"/>
                </a:lnTo>
                <a:lnTo>
                  <a:pt x="331933" y="254806"/>
                </a:lnTo>
                <a:lnTo>
                  <a:pt x="306392" y="254806"/>
                </a:lnTo>
                <a:lnTo>
                  <a:pt x="291917" y="240338"/>
                </a:lnTo>
                <a:lnTo>
                  <a:pt x="304690" y="227565"/>
                </a:lnTo>
                <a:lnTo>
                  <a:pt x="279145" y="227565"/>
                </a:lnTo>
                <a:lnTo>
                  <a:pt x="241136" y="189556"/>
                </a:lnTo>
                <a:close/>
              </a:path>
              <a:path w="579755" h="574675">
                <a:moveTo>
                  <a:pt x="493310" y="334431"/>
                </a:moveTo>
                <a:lnTo>
                  <a:pt x="413616" y="341675"/>
                </a:lnTo>
                <a:lnTo>
                  <a:pt x="411644" y="342598"/>
                </a:lnTo>
                <a:lnTo>
                  <a:pt x="402905" y="351325"/>
                </a:lnTo>
                <a:lnTo>
                  <a:pt x="511888" y="351325"/>
                </a:lnTo>
                <a:lnTo>
                  <a:pt x="495949" y="335386"/>
                </a:lnTo>
                <a:lnTo>
                  <a:pt x="493310" y="334431"/>
                </a:lnTo>
                <a:close/>
              </a:path>
              <a:path w="579755" h="574675">
                <a:moveTo>
                  <a:pt x="270632" y="287161"/>
                </a:moveTo>
                <a:lnTo>
                  <a:pt x="245087" y="287161"/>
                </a:lnTo>
                <a:lnTo>
                  <a:pt x="259569" y="301636"/>
                </a:lnTo>
                <a:lnTo>
                  <a:pt x="224405" y="336793"/>
                </a:lnTo>
                <a:lnTo>
                  <a:pt x="249950" y="336793"/>
                </a:lnTo>
                <a:lnTo>
                  <a:pt x="272335" y="314409"/>
                </a:lnTo>
                <a:lnTo>
                  <a:pt x="297879" y="314409"/>
                </a:lnTo>
                <a:lnTo>
                  <a:pt x="270632" y="287161"/>
                </a:lnTo>
                <a:close/>
              </a:path>
              <a:path w="579755" h="574675">
                <a:moveTo>
                  <a:pt x="207091" y="223620"/>
                </a:moveTo>
                <a:lnTo>
                  <a:pt x="181546" y="223620"/>
                </a:lnTo>
                <a:lnTo>
                  <a:pt x="232321" y="274395"/>
                </a:lnTo>
                <a:lnTo>
                  <a:pt x="197158" y="309552"/>
                </a:lnTo>
                <a:lnTo>
                  <a:pt x="222704" y="309552"/>
                </a:lnTo>
                <a:lnTo>
                  <a:pt x="245087" y="287161"/>
                </a:lnTo>
                <a:lnTo>
                  <a:pt x="270632" y="287161"/>
                </a:lnTo>
                <a:lnTo>
                  <a:pt x="207091" y="223620"/>
                </a:lnTo>
                <a:close/>
              </a:path>
              <a:path w="579755" h="574675">
                <a:moveTo>
                  <a:pt x="403204" y="154594"/>
                </a:moveTo>
                <a:lnTo>
                  <a:pt x="377661" y="154594"/>
                </a:lnTo>
                <a:lnTo>
                  <a:pt x="392136" y="169069"/>
                </a:lnTo>
                <a:lnTo>
                  <a:pt x="306392" y="254806"/>
                </a:lnTo>
                <a:lnTo>
                  <a:pt x="331933" y="254806"/>
                </a:lnTo>
                <a:lnTo>
                  <a:pt x="404909" y="181841"/>
                </a:lnTo>
                <a:lnTo>
                  <a:pt x="445775" y="181841"/>
                </a:lnTo>
                <a:lnTo>
                  <a:pt x="450882" y="176733"/>
                </a:lnTo>
                <a:lnTo>
                  <a:pt x="425346" y="176733"/>
                </a:lnTo>
                <a:lnTo>
                  <a:pt x="403204" y="154594"/>
                </a:lnTo>
                <a:close/>
              </a:path>
              <a:path w="579755" h="574675">
                <a:moveTo>
                  <a:pt x="51579" y="108983"/>
                </a:moveTo>
                <a:lnTo>
                  <a:pt x="45862" y="108983"/>
                </a:lnTo>
                <a:lnTo>
                  <a:pt x="4755" y="150089"/>
                </a:lnTo>
                <a:lnTo>
                  <a:pt x="4755" y="155806"/>
                </a:lnTo>
                <a:lnTo>
                  <a:pt x="88313" y="239364"/>
                </a:lnTo>
                <a:lnTo>
                  <a:pt x="90612" y="240306"/>
                </a:lnTo>
                <a:lnTo>
                  <a:pt x="93270" y="240306"/>
                </a:lnTo>
                <a:lnTo>
                  <a:pt x="93817" y="240275"/>
                </a:lnTo>
                <a:lnTo>
                  <a:pt x="170847" y="233270"/>
                </a:lnTo>
                <a:lnTo>
                  <a:pt x="172813" y="232346"/>
                </a:lnTo>
                <a:lnTo>
                  <a:pt x="181546" y="223620"/>
                </a:lnTo>
                <a:lnTo>
                  <a:pt x="207091" y="223620"/>
                </a:lnTo>
                <a:lnTo>
                  <a:pt x="205375" y="221905"/>
                </a:lnTo>
                <a:lnTo>
                  <a:pt x="96392" y="221905"/>
                </a:lnTo>
                <a:lnTo>
                  <a:pt x="27442" y="152948"/>
                </a:lnTo>
                <a:lnTo>
                  <a:pt x="48721" y="131663"/>
                </a:lnTo>
                <a:lnTo>
                  <a:pt x="74261" y="131663"/>
                </a:lnTo>
                <a:lnTo>
                  <a:pt x="51579" y="108983"/>
                </a:lnTo>
                <a:close/>
              </a:path>
              <a:path w="579755" h="574675">
                <a:moveTo>
                  <a:pt x="489735" y="19658"/>
                </a:moveTo>
                <a:lnTo>
                  <a:pt x="410400" y="55719"/>
                </a:lnTo>
                <a:lnTo>
                  <a:pt x="409495" y="56341"/>
                </a:lnTo>
                <a:lnTo>
                  <a:pt x="347317" y="118532"/>
                </a:lnTo>
                <a:lnTo>
                  <a:pt x="347317" y="124249"/>
                </a:lnTo>
                <a:lnTo>
                  <a:pt x="364895" y="141821"/>
                </a:lnTo>
                <a:lnTo>
                  <a:pt x="279145" y="227565"/>
                </a:lnTo>
                <a:lnTo>
                  <a:pt x="304690" y="227565"/>
                </a:lnTo>
                <a:lnTo>
                  <a:pt x="377661" y="154594"/>
                </a:lnTo>
                <a:lnTo>
                  <a:pt x="403204" y="154594"/>
                </a:lnTo>
                <a:lnTo>
                  <a:pt x="369997" y="121391"/>
                </a:lnTo>
                <a:lnTo>
                  <a:pt x="420351" y="71036"/>
                </a:lnTo>
                <a:lnTo>
                  <a:pt x="488089" y="40245"/>
                </a:lnTo>
                <a:lnTo>
                  <a:pt x="513622" y="40245"/>
                </a:lnTo>
                <a:lnTo>
                  <a:pt x="493762" y="20386"/>
                </a:lnTo>
                <a:lnTo>
                  <a:pt x="489735" y="19658"/>
                </a:lnTo>
                <a:close/>
              </a:path>
              <a:path w="579755" h="574675">
                <a:moveTo>
                  <a:pt x="183242" y="22679"/>
                </a:moveTo>
                <a:lnTo>
                  <a:pt x="157704" y="22679"/>
                </a:lnTo>
                <a:lnTo>
                  <a:pt x="226661" y="91637"/>
                </a:lnTo>
                <a:lnTo>
                  <a:pt x="220523" y="159092"/>
                </a:lnTo>
                <a:lnTo>
                  <a:pt x="163848" y="215773"/>
                </a:lnTo>
                <a:lnTo>
                  <a:pt x="96392" y="221905"/>
                </a:lnTo>
                <a:lnTo>
                  <a:pt x="205375" y="221905"/>
                </a:lnTo>
                <a:lnTo>
                  <a:pt x="194312" y="210841"/>
                </a:lnTo>
                <a:lnTo>
                  <a:pt x="215603" y="189556"/>
                </a:lnTo>
                <a:lnTo>
                  <a:pt x="241136" y="189556"/>
                </a:lnTo>
                <a:lnTo>
                  <a:pt x="228370" y="176790"/>
                </a:lnTo>
                <a:lnTo>
                  <a:pt x="237102" y="168057"/>
                </a:lnTo>
                <a:lnTo>
                  <a:pt x="238026" y="166084"/>
                </a:lnTo>
                <a:lnTo>
                  <a:pt x="245276" y="86391"/>
                </a:lnTo>
                <a:lnTo>
                  <a:pt x="244315" y="83752"/>
                </a:lnTo>
                <a:lnTo>
                  <a:pt x="183242" y="22679"/>
                </a:lnTo>
                <a:close/>
              </a:path>
              <a:path w="579755" h="574675">
                <a:moveTo>
                  <a:pt x="445775" y="181841"/>
                </a:moveTo>
                <a:lnTo>
                  <a:pt x="404909" y="181841"/>
                </a:lnTo>
                <a:lnTo>
                  <a:pt x="420715" y="197648"/>
                </a:lnTo>
                <a:lnTo>
                  <a:pt x="423034" y="198534"/>
                </a:lnTo>
                <a:lnTo>
                  <a:pt x="427651" y="198534"/>
                </a:lnTo>
                <a:lnTo>
                  <a:pt x="429970" y="197648"/>
                </a:lnTo>
                <a:lnTo>
                  <a:pt x="445775" y="181841"/>
                </a:lnTo>
                <a:close/>
              </a:path>
              <a:path w="579755" h="574675">
                <a:moveTo>
                  <a:pt x="74261" y="131663"/>
                </a:moveTo>
                <a:lnTo>
                  <a:pt x="48721" y="131663"/>
                </a:lnTo>
                <a:lnTo>
                  <a:pt x="110572" y="193514"/>
                </a:lnTo>
                <a:lnTo>
                  <a:pt x="116289" y="193514"/>
                </a:lnTo>
                <a:lnTo>
                  <a:pt x="138974" y="170828"/>
                </a:lnTo>
                <a:lnTo>
                  <a:pt x="113431" y="170828"/>
                </a:lnTo>
                <a:lnTo>
                  <a:pt x="74261" y="131663"/>
                </a:lnTo>
                <a:close/>
              </a:path>
              <a:path w="579755" h="574675">
                <a:moveTo>
                  <a:pt x="513622" y="40245"/>
                </a:moveTo>
                <a:lnTo>
                  <a:pt x="488089" y="40245"/>
                </a:lnTo>
                <a:lnTo>
                  <a:pt x="506485" y="58641"/>
                </a:lnTo>
                <a:lnTo>
                  <a:pt x="475688" y="126379"/>
                </a:lnTo>
                <a:lnTo>
                  <a:pt x="425346" y="176733"/>
                </a:lnTo>
                <a:lnTo>
                  <a:pt x="450882" y="176733"/>
                </a:lnTo>
                <a:lnTo>
                  <a:pt x="490382" y="137229"/>
                </a:lnTo>
                <a:lnTo>
                  <a:pt x="491004" y="136330"/>
                </a:lnTo>
                <a:lnTo>
                  <a:pt x="527066" y="56995"/>
                </a:lnTo>
                <a:lnTo>
                  <a:pt x="526337" y="52961"/>
                </a:lnTo>
                <a:lnTo>
                  <a:pt x="513622" y="40245"/>
                </a:lnTo>
                <a:close/>
              </a:path>
              <a:path w="579755" h="574675">
                <a:moveTo>
                  <a:pt x="160562" y="0"/>
                </a:moveTo>
                <a:lnTo>
                  <a:pt x="154845" y="0"/>
                </a:lnTo>
                <a:lnTo>
                  <a:pt x="113738" y="41106"/>
                </a:lnTo>
                <a:lnTo>
                  <a:pt x="113738" y="46829"/>
                </a:lnTo>
                <a:lnTo>
                  <a:pt x="175584" y="108675"/>
                </a:lnTo>
                <a:lnTo>
                  <a:pt x="113431" y="170828"/>
                </a:lnTo>
                <a:lnTo>
                  <a:pt x="138974" y="170828"/>
                </a:lnTo>
                <a:lnTo>
                  <a:pt x="198264" y="111533"/>
                </a:lnTo>
                <a:lnTo>
                  <a:pt x="198264" y="105816"/>
                </a:lnTo>
                <a:lnTo>
                  <a:pt x="136418" y="43965"/>
                </a:lnTo>
                <a:lnTo>
                  <a:pt x="157704" y="22679"/>
                </a:lnTo>
                <a:lnTo>
                  <a:pt x="183242" y="22679"/>
                </a:lnTo>
                <a:lnTo>
                  <a:pt x="160562" y="0"/>
                </a:lnTo>
                <a:close/>
              </a:path>
            </a:pathLst>
          </a:custGeom>
          <a:solidFill>
            <a:srgbClr val="000E3A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0" name="object 44"/>
          <p:cNvSpPr>
            <a:spLocks noChangeArrowheads="1"/>
          </p:cNvSpPr>
          <p:nvPr/>
        </p:nvSpPr>
        <p:spPr bwMode="auto">
          <a:xfrm>
            <a:off x="420657" y="2830499"/>
            <a:ext cx="230188" cy="234950"/>
          </a:xfrm>
          <a:custGeom>
            <a:avLst/>
            <a:gdLst>
              <a:gd name="T0" fmla="*/ 0 w 507364"/>
              <a:gd name="T1" fmla="*/ 0 h 515620"/>
              <a:gd name="T2" fmla="*/ 507364 w 507364"/>
              <a:gd name="T3" fmla="*/ 515620 h 515620"/>
            </a:gdLst>
            <a:ahLst/>
            <a:cxnLst/>
            <a:rect l="T0" t="T1" r="T2" b="T3"/>
            <a:pathLst>
              <a:path w="507364" h="515620">
                <a:moveTo>
                  <a:pt x="333043" y="0"/>
                </a:moveTo>
                <a:lnTo>
                  <a:pt x="286810" y="6230"/>
                </a:lnTo>
                <a:lnTo>
                  <a:pt x="245232" y="23806"/>
                </a:lnTo>
                <a:lnTo>
                  <a:pt x="209981" y="51056"/>
                </a:lnTo>
                <a:lnTo>
                  <a:pt x="182732" y="86305"/>
                </a:lnTo>
                <a:lnTo>
                  <a:pt x="165153" y="127885"/>
                </a:lnTo>
                <a:lnTo>
                  <a:pt x="158922" y="174120"/>
                </a:lnTo>
                <a:lnTo>
                  <a:pt x="159633" y="190006"/>
                </a:lnTo>
                <a:lnTo>
                  <a:pt x="161758" y="205626"/>
                </a:lnTo>
                <a:lnTo>
                  <a:pt x="165286" y="220938"/>
                </a:lnTo>
                <a:lnTo>
                  <a:pt x="170206" y="235902"/>
                </a:lnTo>
                <a:lnTo>
                  <a:pt x="1338" y="404783"/>
                </a:lnTo>
                <a:lnTo>
                  <a:pt x="0" y="408006"/>
                </a:lnTo>
                <a:lnTo>
                  <a:pt x="0" y="509488"/>
                </a:lnTo>
                <a:lnTo>
                  <a:pt x="5685" y="515167"/>
                </a:lnTo>
                <a:lnTo>
                  <a:pt x="91128" y="515167"/>
                </a:lnTo>
                <a:lnTo>
                  <a:pt x="94357" y="513829"/>
                </a:lnTo>
                <a:lnTo>
                  <a:pt x="118440" y="489786"/>
                </a:lnTo>
                <a:lnTo>
                  <a:pt x="25381" y="489786"/>
                </a:lnTo>
                <a:lnTo>
                  <a:pt x="25381" y="471855"/>
                </a:lnTo>
                <a:lnTo>
                  <a:pt x="57681" y="439557"/>
                </a:lnTo>
                <a:lnTo>
                  <a:pt x="25381" y="439557"/>
                </a:lnTo>
                <a:lnTo>
                  <a:pt x="25381" y="416632"/>
                </a:lnTo>
                <a:lnTo>
                  <a:pt x="194211" y="247776"/>
                </a:lnTo>
                <a:lnTo>
                  <a:pt x="197717" y="244183"/>
                </a:lnTo>
                <a:lnTo>
                  <a:pt x="198898" y="238698"/>
                </a:lnTo>
                <a:lnTo>
                  <a:pt x="196762" y="233816"/>
                </a:lnTo>
                <a:lnTo>
                  <a:pt x="191328" y="219457"/>
                </a:lnTo>
                <a:lnTo>
                  <a:pt x="187433" y="204687"/>
                </a:lnTo>
                <a:lnTo>
                  <a:pt x="185088" y="189557"/>
                </a:lnTo>
                <a:lnTo>
                  <a:pt x="184305" y="174114"/>
                </a:lnTo>
                <a:lnTo>
                  <a:pt x="191901" y="127155"/>
                </a:lnTo>
                <a:lnTo>
                  <a:pt x="213041" y="86332"/>
                </a:lnTo>
                <a:lnTo>
                  <a:pt x="245262" y="54112"/>
                </a:lnTo>
                <a:lnTo>
                  <a:pt x="286088" y="32970"/>
                </a:lnTo>
                <a:lnTo>
                  <a:pt x="333049" y="25375"/>
                </a:lnTo>
                <a:lnTo>
                  <a:pt x="422885" y="25375"/>
                </a:lnTo>
                <a:lnTo>
                  <a:pt x="420856" y="23806"/>
                </a:lnTo>
                <a:lnTo>
                  <a:pt x="379277" y="6230"/>
                </a:lnTo>
                <a:lnTo>
                  <a:pt x="333043" y="0"/>
                </a:lnTo>
                <a:close/>
              </a:path>
              <a:path w="507364" h="515620">
                <a:moveTo>
                  <a:pt x="268465" y="308252"/>
                </a:moveTo>
                <a:lnTo>
                  <a:pt x="262980" y="309427"/>
                </a:lnTo>
                <a:lnTo>
                  <a:pt x="259349" y="312964"/>
                </a:lnTo>
                <a:lnTo>
                  <a:pt x="216653" y="355654"/>
                </a:lnTo>
                <a:lnTo>
                  <a:pt x="174905" y="355654"/>
                </a:lnTo>
                <a:lnTo>
                  <a:pt x="169226" y="361333"/>
                </a:lnTo>
                <a:lnTo>
                  <a:pt x="169226" y="395642"/>
                </a:lnTo>
                <a:lnTo>
                  <a:pt x="149781" y="395642"/>
                </a:lnTo>
                <a:lnTo>
                  <a:pt x="144102" y="401328"/>
                </a:lnTo>
                <a:lnTo>
                  <a:pt x="144102" y="420772"/>
                </a:lnTo>
                <a:lnTo>
                  <a:pt x="106061" y="420772"/>
                </a:lnTo>
                <a:lnTo>
                  <a:pt x="100382" y="426451"/>
                </a:lnTo>
                <a:lnTo>
                  <a:pt x="100382" y="471950"/>
                </a:lnTo>
                <a:lnTo>
                  <a:pt x="82521" y="489786"/>
                </a:lnTo>
                <a:lnTo>
                  <a:pt x="118440" y="489786"/>
                </a:lnTo>
                <a:lnTo>
                  <a:pt x="124419" y="483817"/>
                </a:lnTo>
                <a:lnTo>
                  <a:pt x="125757" y="480582"/>
                </a:lnTo>
                <a:lnTo>
                  <a:pt x="125757" y="446147"/>
                </a:lnTo>
                <a:lnTo>
                  <a:pt x="163798" y="446147"/>
                </a:lnTo>
                <a:lnTo>
                  <a:pt x="169477" y="440468"/>
                </a:lnTo>
                <a:lnTo>
                  <a:pt x="169477" y="421023"/>
                </a:lnTo>
                <a:lnTo>
                  <a:pt x="188921" y="421023"/>
                </a:lnTo>
                <a:lnTo>
                  <a:pt x="194601" y="415344"/>
                </a:lnTo>
                <a:lnTo>
                  <a:pt x="194601" y="381029"/>
                </a:lnTo>
                <a:lnTo>
                  <a:pt x="225272" y="381029"/>
                </a:lnTo>
                <a:lnTo>
                  <a:pt x="228495" y="379691"/>
                </a:lnTo>
                <a:lnTo>
                  <a:pt x="271248" y="336944"/>
                </a:lnTo>
                <a:lnTo>
                  <a:pt x="391245" y="336944"/>
                </a:lnTo>
                <a:lnTo>
                  <a:pt x="420856" y="324427"/>
                </a:lnTo>
                <a:lnTo>
                  <a:pt x="422885" y="322859"/>
                </a:lnTo>
                <a:lnTo>
                  <a:pt x="333043" y="322859"/>
                </a:lnTo>
                <a:lnTo>
                  <a:pt x="317602" y="322074"/>
                </a:lnTo>
                <a:lnTo>
                  <a:pt x="302470" y="319726"/>
                </a:lnTo>
                <a:lnTo>
                  <a:pt x="287699" y="315827"/>
                </a:lnTo>
                <a:lnTo>
                  <a:pt x="273340" y="310388"/>
                </a:lnTo>
                <a:lnTo>
                  <a:pt x="268465" y="308252"/>
                </a:lnTo>
                <a:close/>
              </a:path>
              <a:path w="507364" h="515620">
                <a:moveTo>
                  <a:pt x="176017" y="296152"/>
                </a:moveTo>
                <a:lnTo>
                  <a:pt x="168786" y="296152"/>
                </a:lnTo>
                <a:lnTo>
                  <a:pt x="25381" y="439557"/>
                </a:lnTo>
                <a:lnTo>
                  <a:pt x="57681" y="439557"/>
                </a:lnTo>
                <a:lnTo>
                  <a:pt x="184938" y="312304"/>
                </a:lnTo>
                <a:lnTo>
                  <a:pt x="184938" y="305073"/>
                </a:lnTo>
                <a:lnTo>
                  <a:pt x="176017" y="296152"/>
                </a:lnTo>
                <a:close/>
              </a:path>
              <a:path w="507364" h="515620">
                <a:moveTo>
                  <a:pt x="391245" y="336944"/>
                </a:moveTo>
                <a:lnTo>
                  <a:pt x="271248" y="336944"/>
                </a:lnTo>
                <a:lnTo>
                  <a:pt x="286213" y="341870"/>
                </a:lnTo>
                <a:lnTo>
                  <a:pt x="301528" y="345400"/>
                </a:lnTo>
                <a:lnTo>
                  <a:pt x="317152" y="347524"/>
                </a:lnTo>
                <a:lnTo>
                  <a:pt x="333043" y="348234"/>
                </a:lnTo>
                <a:lnTo>
                  <a:pt x="379277" y="342003"/>
                </a:lnTo>
                <a:lnTo>
                  <a:pt x="391245" y="336944"/>
                </a:lnTo>
                <a:close/>
              </a:path>
              <a:path w="507364" h="515620">
                <a:moveTo>
                  <a:pt x="422885" y="25375"/>
                </a:moveTo>
                <a:lnTo>
                  <a:pt x="333049" y="25375"/>
                </a:lnTo>
                <a:lnTo>
                  <a:pt x="380012" y="32971"/>
                </a:lnTo>
                <a:lnTo>
                  <a:pt x="420836" y="54113"/>
                </a:lnTo>
                <a:lnTo>
                  <a:pt x="453053" y="86332"/>
                </a:lnTo>
                <a:lnTo>
                  <a:pt x="474193" y="127158"/>
                </a:lnTo>
                <a:lnTo>
                  <a:pt x="481788" y="174120"/>
                </a:lnTo>
                <a:lnTo>
                  <a:pt x="474192" y="221081"/>
                </a:lnTo>
                <a:lnTo>
                  <a:pt x="453051" y="261905"/>
                </a:lnTo>
                <a:lnTo>
                  <a:pt x="420833" y="294122"/>
                </a:lnTo>
                <a:lnTo>
                  <a:pt x="380007" y="315263"/>
                </a:lnTo>
                <a:lnTo>
                  <a:pt x="333043" y="322859"/>
                </a:lnTo>
                <a:lnTo>
                  <a:pt x="422885" y="322859"/>
                </a:lnTo>
                <a:lnTo>
                  <a:pt x="456107" y="297177"/>
                </a:lnTo>
                <a:lnTo>
                  <a:pt x="483365" y="261905"/>
                </a:lnTo>
                <a:lnTo>
                  <a:pt x="500933" y="220348"/>
                </a:lnTo>
                <a:lnTo>
                  <a:pt x="507163" y="174114"/>
                </a:lnTo>
                <a:lnTo>
                  <a:pt x="500933" y="127882"/>
                </a:lnTo>
                <a:lnTo>
                  <a:pt x="483356" y="86305"/>
                </a:lnTo>
                <a:lnTo>
                  <a:pt x="456107" y="51055"/>
                </a:lnTo>
                <a:lnTo>
                  <a:pt x="422885" y="25375"/>
                </a:lnTo>
                <a:close/>
              </a:path>
            </a:pathLst>
          </a:custGeom>
          <a:solidFill>
            <a:srgbClr val="000E3A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1" name="object 45"/>
          <p:cNvSpPr>
            <a:spLocks noChangeArrowheads="1"/>
          </p:cNvSpPr>
          <p:nvPr/>
        </p:nvSpPr>
        <p:spPr bwMode="auto">
          <a:xfrm>
            <a:off x="541307" y="2868599"/>
            <a:ext cx="42863" cy="42863"/>
          </a:xfrm>
          <a:custGeom>
            <a:avLst/>
            <a:gdLst>
              <a:gd name="T0" fmla="*/ 0 w 95250"/>
              <a:gd name="T1" fmla="*/ 0 h 95250"/>
              <a:gd name="T2" fmla="*/ 95250 w 95250"/>
              <a:gd name="T3" fmla="*/ 95250 h 95250"/>
            </a:gdLst>
            <a:ahLst/>
            <a:cxnLst/>
            <a:rect l="T0" t="T1" r="T2" b="T3"/>
            <a:pathLst>
              <a:path w="95250" h="95250">
                <a:moveTo>
                  <a:pt x="47527" y="0"/>
                </a:moveTo>
                <a:lnTo>
                  <a:pt x="29046" y="3741"/>
                </a:lnTo>
                <a:lnTo>
                  <a:pt x="13937" y="13937"/>
                </a:lnTo>
                <a:lnTo>
                  <a:pt x="3741" y="29046"/>
                </a:lnTo>
                <a:lnTo>
                  <a:pt x="0" y="47527"/>
                </a:lnTo>
                <a:lnTo>
                  <a:pt x="3741" y="66012"/>
                </a:lnTo>
                <a:lnTo>
                  <a:pt x="13937" y="81123"/>
                </a:lnTo>
                <a:lnTo>
                  <a:pt x="29046" y="91319"/>
                </a:lnTo>
                <a:lnTo>
                  <a:pt x="47527" y="95060"/>
                </a:lnTo>
                <a:lnTo>
                  <a:pt x="66011" y="91319"/>
                </a:lnTo>
                <a:lnTo>
                  <a:pt x="81120" y="81123"/>
                </a:lnTo>
                <a:lnTo>
                  <a:pt x="88840" y="69679"/>
                </a:lnTo>
                <a:lnTo>
                  <a:pt x="47527" y="69679"/>
                </a:lnTo>
                <a:lnTo>
                  <a:pt x="38914" y="67935"/>
                </a:lnTo>
                <a:lnTo>
                  <a:pt x="31874" y="63183"/>
                </a:lnTo>
                <a:lnTo>
                  <a:pt x="27124" y="56141"/>
                </a:lnTo>
                <a:lnTo>
                  <a:pt x="25381" y="47527"/>
                </a:lnTo>
                <a:lnTo>
                  <a:pt x="27124" y="38913"/>
                </a:lnTo>
                <a:lnTo>
                  <a:pt x="31874" y="31871"/>
                </a:lnTo>
                <a:lnTo>
                  <a:pt x="38914" y="27118"/>
                </a:lnTo>
                <a:lnTo>
                  <a:pt x="47527" y="25375"/>
                </a:lnTo>
                <a:lnTo>
                  <a:pt x="88837" y="25375"/>
                </a:lnTo>
                <a:lnTo>
                  <a:pt x="81120" y="13937"/>
                </a:lnTo>
                <a:lnTo>
                  <a:pt x="66011" y="3741"/>
                </a:lnTo>
                <a:lnTo>
                  <a:pt x="47527" y="0"/>
                </a:lnTo>
                <a:close/>
              </a:path>
              <a:path w="95250" h="95250">
                <a:moveTo>
                  <a:pt x="88837" y="25375"/>
                </a:moveTo>
                <a:lnTo>
                  <a:pt x="47527" y="25375"/>
                </a:lnTo>
                <a:lnTo>
                  <a:pt x="56141" y="27118"/>
                </a:lnTo>
                <a:lnTo>
                  <a:pt x="63183" y="31871"/>
                </a:lnTo>
                <a:lnTo>
                  <a:pt x="67935" y="38913"/>
                </a:lnTo>
                <a:lnTo>
                  <a:pt x="69679" y="47527"/>
                </a:lnTo>
                <a:lnTo>
                  <a:pt x="67935" y="56141"/>
                </a:lnTo>
                <a:lnTo>
                  <a:pt x="63183" y="63183"/>
                </a:lnTo>
                <a:lnTo>
                  <a:pt x="56141" y="67935"/>
                </a:lnTo>
                <a:lnTo>
                  <a:pt x="47527" y="69679"/>
                </a:lnTo>
                <a:lnTo>
                  <a:pt x="88840" y="69679"/>
                </a:lnTo>
                <a:lnTo>
                  <a:pt x="91314" y="66012"/>
                </a:lnTo>
                <a:lnTo>
                  <a:pt x="95054" y="47527"/>
                </a:lnTo>
                <a:lnTo>
                  <a:pt x="91314" y="29046"/>
                </a:lnTo>
                <a:lnTo>
                  <a:pt x="88837" y="25375"/>
                </a:lnTo>
                <a:close/>
              </a:path>
            </a:pathLst>
          </a:custGeom>
          <a:solidFill>
            <a:srgbClr val="000E3A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2" name="object 46"/>
          <p:cNvSpPr>
            <a:spLocks noChangeArrowheads="1"/>
          </p:cNvSpPr>
          <p:nvPr/>
        </p:nvSpPr>
        <p:spPr bwMode="auto">
          <a:xfrm>
            <a:off x="357159" y="4214825"/>
            <a:ext cx="442912" cy="442912"/>
          </a:xfrm>
          <a:custGeom>
            <a:avLst/>
            <a:gdLst>
              <a:gd name="T0" fmla="*/ 0 w 974089"/>
              <a:gd name="T1" fmla="*/ 0 h 974089"/>
              <a:gd name="T2" fmla="*/ 974089 w 974089"/>
              <a:gd name="T3" fmla="*/ 974089 h 974089"/>
            </a:gdLst>
            <a:ahLst/>
            <a:cxnLst/>
            <a:rect l="T0" t="T1" r="T2" b="T3"/>
            <a:pathLst>
              <a:path w="974089" h="974089">
                <a:moveTo>
                  <a:pt x="973792" y="486896"/>
                </a:moveTo>
                <a:lnTo>
                  <a:pt x="971563" y="533787"/>
                </a:lnTo>
                <a:lnTo>
                  <a:pt x="965012" y="579417"/>
                </a:lnTo>
                <a:lnTo>
                  <a:pt x="954344" y="623582"/>
                </a:lnTo>
                <a:lnTo>
                  <a:pt x="939762" y="666078"/>
                </a:lnTo>
                <a:lnTo>
                  <a:pt x="921471" y="706701"/>
                </a:lnTo>
                <a:lnTo>
                  <a:pt x="899674" y="745246"/>
                </a:lnTo>
                <a:lnTo>
                  <a:pt x="874575" y="781511"/>
                </a:lnTo>
                <a:lnTo>
                  <a:pt x="846379" y="815289"/>
                </a:lnTo>
                <a:lnTo>
                  <a:pt x="815289" y="846379"/>
                </a:lnTo>
                <a:lnTo>
                  <a:pt x="781511" y="874575"/>
                </a:lnTo>
                <a:lnTo>
                  <a:pt x="745246" y="899674"/>
                </a:lnTo>
                <a:lnTo>
                  <a:pt x="706701" y="921471"/>
                </a:lnTo>
                <a:lnTo>
                  <a:pt x="666078" y="939762"/>
                </a:lnTo>
                <a:lnTo>
                  <a:pt x="623582" y="954344"/>
                </a:lnTo>
                <a:lnTo>
                  <a:pt x="579417" y="965012"/>
                </a:lnTo>
                <a:lnTo>
                  <a:pt x="533787" y="971563"/>
                </a:lnTo>
                <a:lnTo>
                  <a:pt x="486896" y="973792"/>
                </a:lnTo>
                <a:lnTo>
                  <a:pt x="440004" y="971563"/>
                </a:lnTo>
                <a:lnTo>
                  <a:pt x="394374" y="965012"/>
                </a:lnTo>
                <a:lnTo>
                  <a:pt x="350209" y="954344"/>
                </a:lnTo>
                <a:lnTo>
                  <a:pt x="307713" y="939762"/>
                </a:lnTo>
                <a:lnTo>
                  <a:pt x="267090" y="921471"/>
                </a:lnTo>
                <a:lnTo>
                  <a:pt x="228545" y="899674"/>
                </a:lnTo>
                <a:lnTo>
                  <a:pt x="192281" y="874575"/>
                </a:lnTo>
                <a:lnTo>
                  <a:pt x="158502" y="846379"/>
                </a:lnTo>
                <a:lnTo>
                  <a:pt x="127412" y="815289"/>
                </a:lnTo>
                <a:lnTo>
                  <a:pt x="99216" y="781511"/>
                </a:lnTo>
                <a:lnTo>
                  <a:pt x="74118" y="745246"/>
                </a:lnTo>
                <a:lnTo>
                  <a:pt x="52321" y="706701"/>
                </a:lnTo>
                <a:lnTo>
                  <a:pt x="34029" y="666078"/>
                </a:lnTo>
                <a:lnTo>
                  <a:pt x="19447" y="623582"/>
                </a:lnTo>
                <a:lnTo>
                  <a:pt x="8779" y="579417"/>
                </a:lnTo>
                <a:lnTo>
                  <a:pt x="2228" y="533787"/>
                </a:lnTo>
                <a:lnTo>
                  <a:pt x="0" y="486896"/>
                </a:lnTo>
                <a:lnTo>
                  <a:pt x="2228" y="440004"/>
                </a:lnTo>
                <a:lnTo>
                  <a:pt x="8779" y="394374"/>
                </a:lnTo>
                <a:lnTo>
                  <a:pt x="19447" y="350209"/>
                </a:lnTo>
                <a:lnTo>
                  <a:pt x="34029" y="307713"/>
                </a:lnTo>
                <a:lnTo>
                  <a:pt x="52321" y="267090"/>
                </a:lnTo>
                <a:lnTo>
                  <a:pt x="74118" y="228545"/>
                </a:lnTo>
                <a:lnTo>
                  <a:pt x="99216" y="192281"/>
                </a:lnTo>
                <a:lnTo>
                  <a:pt x="127412" y="158502"/>
                </a:lnTo>
                <a:lnTo>
                  <a:pt x="158502" y="127412"/>
                </a:lnTo>
                <a:lnTo>
                  <a:pt x="192281" y="99216"/>
                </a:lnTo>
                <a:lnTo>
                  <a:pt x="228545" y="74118"/>
                </a:lnTo>
                <a:lnTo>
                  <a:pt x="267090" y="52321"/>
                </a:lnTo>
                <a:lnTo>
                  <a:pt x="307713" y="34029"/>
                </a:lnTo>
                <a:lnTo>
                  <a:pt x="350209" y="19447"/>
                </a:lnTo>
                <a:lnTo>
                  <a:pt x="394374" y="8779"/>
                </a:lnTo>
                <a:lnTo>
                  <a:pt x="440004" y="2228"/>
                </a:lnTo>
                <a:lnTo>
                  <a:pt x="486896" y="0"/>
                </a:lnTo>
                <a:lnTo>
                  <a:pt x="533787" y="2228"/>
                </a:lnTo>
                <a:lnTo>
                  <a:pt x="579417" y="8779"/>
                </a:lnTo>
                <a:lnTo>
                  <a:pt x="623582" y="19447"/>
                </a:lnTo>
                <a:lnTo>
                  <a:pt x="666078" y="34029"/>
                </a:lnTo>
                <a:lnTo>
                  <a:pt x="706701" y="52321"/>
                </a:lnTo>
                <a:lnTo>
                  <a:pt x="745246" y="74118"/>
                </a:lnTo>
                <a:lnTo>
                  <a:pt x="781511" y="99216"/>
                </a:lnTo>
                <a:lnTo>
                  <a:pt x="815289" y="127412"/>
                </a:lnTo>
                <a:lnTo>
                  <a:pt x="846379" y="158502"/>
                </a:lnTo>
                <a:lnTo>
                  <a:pt x="874575" y="192281"/>
                </a:lnTo>
                <a:lnTo>
                  <a:pt x="899674" y="228545"/>
                </a:lnTo>
                <a:lnTo>
                  <a:pt x="921471" y="267090"/>
                </a:lnTo>
                <a:lnTo>
                  <a:pt x="939762" y="307713"/>
                </a:lnTo>
                <a:lnTo>
                  <a:pt x="954344" y="350209"/>
                </a:lnTo>
                <a:lnTo>
                  <a:pt x="965012" y="394374"/>
                </a:lnTo>
                <a:lnTo>
                  <a:pt x="971563" y="440004"/>
                </a:lnTo>
                <a:lnTo>
                  <a:pt x="973792" y="486896"/>
                </a:lnTo>
                <a:close/>
              </a:path>
            </a:pathLst>
          </a:custGeom>
          <a:noFill/>
          <a:ln w="18847">
            <a:solidFill>
              <a:srgbClr val="36BDE6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3" name="object 48"/>
          <p:cNvSpPr txBox="1"/>
          <p:nvPr/>
        </p:nvSpPr>
        <p:spPr>
          <a:xfrm>
            <a:off x="1041370" y="4297349"/>
            <a:ext cx="681037" cy="328613"/>
          </a:xfrm>
          <a:prstGeom prst="rect">
            <a:avLst/>
          </a:prstGeom>
        </p:spPr>
        <p:txBody>
          <a:bodyPr lIns="0" tIns="5484" rIns="0" bIns="0">
            <a:spAutoFit/>
          </a:bodyPr>
          <a:lstStyle/>
          <a:p>
            <a:pPr marL="5772">
              <a:spcBef>
                <a:spcPts val="43"/>
              </a:spcBef>
              <a:defRPr/>
            </a:pPr>
            <a:r>
              <a:rPr sz="2100" b="1" spc="-25">
                <a:solidFill>
                  <a:srgbClr val="36BDE6"/>
                </a:solidFill>
                <a:latin typeface="+mn-lt"/>
                <a:cs typeface="Gilroy-Medium"/>
              </a:rPr>
              <a:t>2</a:t>
            </a:r>
            <a:r>
              <a:rPr sz="2100" b="1" spc="-45">
                <a:solidFill>
                  <a:srgbClr val="36BDE6"/>
                </a:solidFill>
                <a:latin typeface="+mn-lt"/>
                <a:cs typeface="Gilroy-Medium"/>
              </a:rPr>
              <a:t>0</a:t>
            </a:r>
            <a:r>
              <a:rPr sz="2100" b="1" spc="-2">
                <a:solidFill>
                  <a:srgbClr val="36BDE6"/>
                </a:solidFill>
                <a:latin typeface="+mn-lt"/>
                <a:cs typeface="Gilroy-Medium"/>
              </a:rPr>
              <a:t>1</a:t>
            </a:r>
            <a:r>
              <a:rPr lang="ru-RU" sz="2100" b="1" spc="-2" dirty="0">
                <a:solidFill>
                  <a:srgbClr val="36BDE6"/>
                </a:solidFill>
                <a:latin typeface="+mn-lt"/>
                <a:cs typeface="Gilroy-Medium"/>
              </a:rPr>
              <a:t>9</a:t>
            </a:r>
            <a:endParaRPr sz="2100" b="1">
              <a:latin typeface="+mn-lt"/>
              <a:cs typeface="Gilroy-Medium"/>
            </a:endParaRPr>
          </a:p>
        </p:txBody>
      </p:sp>
      <p:sp>
        <p:nvSpPr>
          <p:cNvPr id="34" name="object 50"/>
          <p:cNvSpPr>
            <a:spLocks noChangeArrowheads="1"/>
          </p:cNvSpPr>
          <p:nvPr/>
        </p:nvSpPr>
        <p:spPr bwMode="auto">
          <a:xfrm>
            <a:off x="1827182" y="4368787"/>
            <a:ext cx="142875" cy="107950"/>
          </a:xfrm>
          <a:custGeom>
            <a:avLst/>
            <a:gdLst>
              <a:gd name="T0" fmla="*/ 0 w 163829"/>
              <a:gd name="T1" fmla="*/ 0 h 238760"/>
              <a:gd name="T2" fmla="*/ 163829 w 163829"/>
              <a:gd name="T3" fmla="*/ 238760 h 238760"/>
            </a:gdLst>
            <a:ahLst/>
            <a:cxnLst/>
            <a:rect l="T0" t="T1" r="T2" b="T3"/>
            <a:pathLst>
              <a:path w="163829" h="238760">
                <a:moveTo>
                  <a:pt x="0" y="0"/>
                </a:moveTo>
                <a:lnTo>
                  <a:pt x="163345" y="238736"/>
                </a:lnTo>
              </a:path>
            </a:pathLst>
          </a:custGeom>
          <a:noFill/>
          <a:ln w="12565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5" name="object 51"/>
          <p:cNvSpPr>
            <a:spLocks noChangeArrowheads="1"/>
          </p:cNvSpPr>
          <p:nvPr/>
        </p:nvSpPr>
        <p:spPr bwMode="auto">
          <a:xfrm>
            <a:off x="1827182" y="4475149"/>
            <a:ext cx="142875" cy="107950"/>
          </a:xfrm>
          <a:custGeom>
            <a:avLst/>
            <a:gdLst>
              <a:gd name="T0" fmla="*/ 0 w 163829"/>
              <a:gd name="T1" fmla="*/ 0 h 238760"/>
              <a:gd name="T2" fmla="*/ 163829 w 163829"/>
              <a:gd name="T3" fmla="*/ 238760 h 238760"/>
            </a:gdLst>
            <a:ahLst/>
            <a:cxnLst/>
            <a:rect l="T0" t="T1" r="T2" b="T3"/>
            <a:pathLst>
              <a:path w="163829" h="238760">
                <a:moveTo>
                  <a:pt x="163345" y="0"/>
                </a:moveTo>
                <a:lnTo>
                  <a:pt x="0" y="238736"/>
                </a:lnTo>
              </a:path>
            </a:pathLst>
          </a:custGeom>
          <a:noFill/>
          <a:ln w="12565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8" name="object 54"/>
          <p:cNvSpPr>
            <a:spLocks noChangeArrowheads="1"/>
          </p:cNvSpPr>
          <p:nvPr/>
        </p:nvSpPr>
        <p:spPr bwMode="auto">
          <a:xfrm>
            <a:off x="347632" y="3525824"/>
            <a:ext cx="442913" cy="442913"/>
          </a:xfrm>
          <a:custGeom>
            <a:avLst/>
            <a:gdLst>
              <a:gd name="T0" fmla="*/ 0 w 974089"/>
              <a:gd name="T1" fmla="*/ 0 h 974089"/>
              <a:gd name="T2" fmla="*/ 974089 w 974089"/>
              <a:gd name="T3" fmla="*/ 974089 h 974089"/>
            </a:gdLst>
            <a:ahLst/>
            <a:cxnLst/>
            <a:rect l="T0" t="T1" r="T2" b="T3"/>
            <a:pathLst>
              <a:path w="974089" h="974089">
                <a:moveTo>
                  <a:pt x="973792" y="486896"/>
                </a:moveTo>
                <a:lnTo>
                  <a:pt x="971563" y="533787"/>
                </a:lnTo>
                <a:lnTo>
                  <a:pt x="965012" y="579417"/>
                </a:lnTo>
                <a:lnTo>
                  <a:pt x="954344" y="623582"/>
                </a:lnTo>
                <a:lnTo>
                  <a:pt x="939762" y="666078"/>
                </a:lnTo>
                <a:lnTo>
                  <a:pt x="921471" y="706701"/>
                </a:lnTo>
                <a:lnTo>
                  <a:pt x="899674" y="745246"/>
                </a:lnTo>
                <a:lnTo>
                  <a:pt x="874575" y="781511"/>
                </a:lnTo>
                <a:lnTo>
                  <a:pt x="846379" y="815289"/>
                </a:lnTo>
                <a:lnTo>
                  <a:pt x="815289" y="846379"/>
                </a:lnTo>
                <a:lnTo>
                  <a:pt x="781511" y="874575"/>
                </a:lnTo>
                <a:lnTo>
                  <a:pt x="745246" y="899674"/>
                </a:lnTo>
                <a:lnTo>
                  <a:pt x="706701" y="921471"/>
                </a:lnTo>
                <a:lnTo>
                  <a:pt x="666078" y="939762"/>
                </a:lnTo>
                <a:lnTo>
                  <a:pt x="623582" y="954344"/>
                </a:lnTo>
                <a:lnTo>
                  <a:pt x="579417" y="965012"/>
                </a:lnTo>
                <a:lnTo>
                  <a:pt x="533787" y="971563"/>
                </a:lnTo>
                <a:lnTo>
                  <a:pt x="486896" y="973792"/>
                </a:lnTo>
                <a:lnTo>
                  <a:pt x="440004" y="971563"/>
                </a:lnTo>
                <a:lnTo>
                  <a:pt x="394374" y="965012"/>
                </a:lnTo>
                <a:lnTo>
                  <a:pt x="350209" y="954344"/>
                </a:lnTo>
                <a:lnTo>
                  <a:pt x="307713" y="939762"/>
                </a:lnTo>
                <a:lnTo>
                  <a:pt x="267090" y="921471"/>
                </a:lnTo>
                <a:lnTo>
                  <a:pt x="228545" y="899674"/>
                </a:lnTo>
                <a:lnTo>
                  <a:pt x="192281" y="874575"/>
                </a:lnTo>
                <a:lnTo>
                  <a:pt x="158502" y="846379"/>
                </a:lnTo>
                <a:lnTo>
                  <a:pt x="127412" y="815289"/>
                </a:lnTo>
                <a:lnTo>
                  <a:pt x="99216" y="781511"/>
                </a:lnTo>
                <a:lnTo>
                  <a:pt x="74118" y="745246"/>
                </a:lnTo>
                <a:lnTo>
                  <a:pt x="52321" y="706701"/>
                </a:lnTo>
                <a:lnTo>
                  <a:pt x="34029" y="666078"/>
                </a:lnTo>
                <a:lnTo>
                  <a:pt x="19447" y="623582"/>
                </a:lnTo>
                <a:lnTo>
                  <a:pt x="8779" y="579417"/>
                </a:lnTo>
                <a:lnTo>
                  <a:pt x="2228" y="533787"/>
                </a:lnTo>
                <a:lnTo>
                  <a:pt x="0" y="486896"/>
                </a:lnTo>
                <a:lnTo>
                  <a:pt x="2228" y="440004"/>
                </a:lnTo>
                <a:lnTo>
                  <a:pt x="8779" y="394374"/>
                </a:lnTo>
                <a:lnTo>
                  <a:pt x="19447" y="350209"/>
                </a:lnTo>
                <a:lnTo>
                  <a:pt x="34029" y="307713"/>
                </a:lnTo>
                <a:lnTo>
                  <a:pt x="52321" y="267090"/>
                </a:lnTo>
                <a:lnTo>
                  <a:pt x="74118" y="228545"/>
                </a:lnTo>
                <a:lnTo>
                  <a:pt x="99216" y="192281"/>
                </a:lnTo>
                <a:lnTo>
                  <a:pt x="127412" y="158502"/>
                </a:lnTo>
                <a:lnTo>
                  <a:pt x="158502" y="127412"/>
                </a:lnTo>
                <a:lnTo>
                  <a:pt x="192281" y="99216"/>
                </a:lnTo>
                <a:lnTo>
                  <a:pt x="228545" y="74118"/>
                </a:lnTo>
                <a:lnTo>
                  <a:pt x="267090" y="52321"/>
                </a:lnTo>
                <a:lnTo>
                  <a:pt x="307713" y="34029"/>
                </a:lnTo>
                <a:lnTo>
                  <a:pt x="350209" y="19447"/>
                </a:lnTo>
                <a:lnTo>
                  <a:pt x="394374" y="8779"/>
                </a:lnTo>
                <a:lnTo>
                  <a:pt x="440004" y="2228"/>
                </a:lnTo>
                <a:lnTo>
                  <a:pt x="486896" y="0"/>
                </a:lnTo>
                <a:lnTo>
                  <a:pt x="533787" y="2228"/>
                </a:lnTo>
                <a:lnTo>
                  <a:pt x="579417" y="8779"/>
                </a:lnTo>
                <a:lnTo>
                  <a:pt x="623582" y="19447"/>
                </a:lnTo>
                <a:lnTo>
                  <a:pt x="666078" y="34029"/>
                </a:lnTo>
                <a:lnTo>
                  <a:pt x="706701" y="52321"/>
                </a:lnTo>
                <a:lnTo>
                  <a:pt x="745246" y="74118"/>
                </a:lnTo>
                <a:lnTo>
                  <a:pt x="781511" y="99216"/>
                </a:lnTo>
                <a:lnTo>
                  <a:pt x="815289" y="127412"/>
                </a:lnTo>
                <a:lnTo>
                  <a:pt x="846379" y="158502"/>
                </a:lnTo>
                <a:lnTo>
                  <a:pt x="874575" y="192281"/>
                </a:lnTo>
                <a:lnTo>
                  <a:pt x="899674" y="228545"/>
                </a:lnTo>
                <a:lnTo>
                  <a:pt x="921471" y="267090"/>
                </a:lnTo>
                <a:lnTo>
                  <a:pt x="939762" y="307713"/>
                </a:lnTo>
                <a:lnTo>
                  <a:pt x="954344" y="350209"/>
                </a:lnTo>
                <a:lnTo>
                  <a:pt x="965012" y="394374"/>
                </a:lnTo>
                <a:lnTo>
                  <a:pt x="971563" y="440004"/>
                </a:lnTo>
                <a:lnTo>
                  <a:pt x="973792" y="486896"/>
                </a:lnTo>
                <a:close/>
              </a:path>
            </a:pathLst>
          </a:custGeom>
          <a:noFill/>
          <a:ln w="18847">
            <a:solidFill>
              <a:srgbClr val="36BDE6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" name="object 29"/>
          <p:cNvSpPr>
            <a:spLocks noChangeArrowheads="1"/>
          </p:cNvSpPr>
          <p:nvPr/>
        </p:nvSpPr>
        <p:spPr bwMode="auto">
          <a:xfrm>
            <a:off x="428596" y="4286262"/>
            <a:ext cx="295275" cy="301625"/>
          </a:xfrm>
          <a:custGeom>
            <a:avLst/>
            <a:gdLst>
              <a:gd name="T0" fmla="*/ 0 w 647700"/>
              <a:gd name="T1" fmla="*/ 0 h 662304"/>
              <a:gd name="T2" fmla="*/ 647700 w 647700"/>
              <a:gd name="T3" fmla="*/ 662304 h 662304"/>
            </a:gdLst>
            <a:ahLst/>
            <a:cxnLst/>
            <a:rect l="T0" t="T1" r="T2" b="T3"/>
            <a:pathLst>
              <a:path w="647700" h="662304">
                <a:moveTo>
                  <a:pt x="0" y="604304"/>
                </a:moveTo>
                <a:lnTo>
                  <a:pt x="0" y="633078"/>
                </a:lnTo>
                <a:lnTo>
                  <a:pt x="15441" y="634104"/>
                </a:lnTo>
                <a:lnTo>
                  <a:pt x="27570" y="636872"/>
                </a:lnTo>
                <a:lnTo>
                  <a:pt x="37712" y="640918"/>
                </a:lnTo>
                <a:lnTo>
                  <a:pt x="47188" y="645775"/>
                </a:lnTo>
                <a:lnTo>
                  <a:pt x="58337" y="651468"/>
                </a:lnTo>
                <a:lnTo>
                  <a:pt x="71382" y="656643"/>
                </a:lnTo>
                <a:lnTo>
                  <a:pt x="87511" y="660405"/>
                </a:lnTo>
                <a:lnTo>
                  <a:pt x="107908" y="661858"/>
                </a:lnTo>
                <a:lnTo>
                  <a:pt x="116006" y="661858"/>
                </a:lnTo>
                <a:lnTo>
                  <a:pt x="160577" y="649929"/>
                </a:lnTo>
                <a:lnTo>
                  <a:pt x="168629" y="645743"/>
                </a:lnTo>
                <a:lnTo>
                  <a:pt x="178087" y="640896"/>
                </a:lnTo>
                <a:lnTo>
                  <a:pt x="188206" y="636861"/>
                </a:lnTo>
                <a:lnTo>
                  <a:pt x="200301" y="634101"/>
                </a:lnTo>
                <a:lnTo>
                  <a:pt x="215685" y="633078"/>
                </a:lnTo>
                <a:lnTo>
                  <a:pt x="323594" y="633078"/>
                </a:lnTo>
                <a:lnTo>
                  <a:pt x="323405" y="633065"/>
                </a:lnTo>
                <a:lnTo>
                  <a:pt x="107123" y="633065"/>
                </a:lnTo>
                <a:lnTo>
                  <a:pt x="92017" y="631975"/>
                </a:lnTo>
                <a:lnTo>
                  <a:pt x="80096" y="629199"/>
                </a:lnTo>
                <a:lnTo>
                  <a:pt x="70090" y="625185"/>
                </a:lnTo>
                <a:lnTo>
                  <a:pt x="60628" y="620330"/>
                </a:lnTo>
                <a:lnTo>
                  <a:pt x="49574" y="614691"/>
                </a:lnTo>
                <a:lnTo>
                  <a:pt x="36530" y="609518"/>
                </a:lnTo>
                <a:lnTo>
                  <a:pt x="20400" y="605756"/>
                </a:lnTo>
                <a:lnTo>
                  <a:pt x="0" y="604304"/>
                </a:lnTo>
                <a:close/>
              </a:path>
              <a:path w="647700" h="662304">
                <a:moveTo>
                  <a:pt x="431503" y="633078"/>
                </a:moveTo>
                <a:lnTo>
                  <a:pt x="215685" y="633078"/>
                </a:lnTo>
                <a:lnTo>
                  <a:pt x="231123" y="634104"/>
                </a:lnTo>
                <a:lnTo>
                  <a:pt x="243253" y="636872"/>
                </a:lnTo>
                <a:lnTo>
                  <a:pt x="253394" y="640918"/>
                </a:lnTo>
                <a:lnTo>
                  <a:pt x="262867" y="645775"/>
                </a:lnTo>
                <a:lnTo>
                  <a:pt x="274019" y="651468"/>
                </a:lnTo>
                <a:lnTo>
                  <a:pt x="287065" y="656643"/>
                </a:lnTo>
                <a:lnTo>
                  <a:pt x="303193" y="660405"/>
                </a:lnTo>
                <a:lnTo>
                  <a:pt x="323594" y="661858"/>
                </a:lnTo>
                <a:lnTo>
                  <a:pt x="343994" y="660405"/>
                </a:lnTo>
                <a:lnTo>
                  <a:pt x="360123" y="656643"/>
                </a:lnTo>
                <a:lnTo>
                  <a:pt x="373169" y="651468"/>
                </a:lnTo>
                <a:lnTo>
                  <a:pt x="384382" y="645743"/>
                </a:lnTo>
                <a:lnTo>
                  <a:pt x="393847" y="640896"/>
                </a:lnTo>
                <a:lnTo>
                  <a:pt x="403935" y="636872"/>
                </a:lnTo>
                <a:lnTo>
                  <a:pt x="416064" y="634104"/>
                </a:lnTo>
                <a:lnTo>
                  <a:pt x="431503" y="633078"/>
                </a:lnTo>
                <a:close/>
              </a:path>
              <a:path w="647700" h="662304">
                <a:moveTo>
                  <a:pt x="431503" y="604304"/>
                </a:moveTo>
                <a:lnTo>
                  <a:pt x="381928" y="614693"/>
                </a:lnTo>
                <a:lnTo>
                  <a:pt x="361303" y="625243"/>
                </a:lnTo>
                <a:lnTo>
                  <a:pt x="351162" y="629286"/>
                </a:lnTo>
                <a:lnTo>
                  <a:pt x="339032" y="632052"/>
                </a:lnTo>
                <a:lnTo>
                  <a:pt x="323594" y="633078"/>
                </a:lnTo>
                <a:lnTo>
                  <a:pt x="431503" y="633078"/>
                </a:lnTo>
                <a:lnTo>
                  <a:pt x="469265" y="640918"/>
                </a:lnTo>
                <a:lnTo>
                  <a:pt x="486786" y="649929"/>
                </a:lnTo>
                <a:lnTo>
                  <a:pt x="495814" y="653999"/>
                </a:lnTo>
                <a:lnTo>
                  <a:pt x="506226" y="657562"/>
                </a:lnTo>
                <a:lnTo>
                  <a:pt x="518459" y="660224"/>
                </a:lnTo>
                <a:lnTo>
                  <a:pt x="524559" y="661324"/>
                </a:lnTo>
                <a:lnTo>
                  <a:pt x="531464" y="661858"/>
                </a:lnTo>
                <a:lnTo>
                  <a:pt x="539556" y="661858"/>
                </a:lnTo>
                <a:lnTo>
                  <a:pt x="589130" y="651468"/>
                </a:lnTo>
                <a:lnTo>
                  <a:pt x="609809" y="640896"/>
                </a:lnTo>
                <a:lnTo>
                  <a:pt x="619897" y="636872"/>
                </a:lnTo>
                <a:lnTo>
                  <a:pt x="632026" y="634104"/>
                </a:lnTo>
                <a:lnTo>
                  <a:pt x="647465" y="633078"/>
                </a:lnTo>
                <a:lnTo>
                  <a:pt x="540341" y="633065"/>
                </a:lnTo>
                <a:lnTo>
                  <a:pt x="541679" y="629051"/>
                </a:lnTo>
                <a:lnTo>
                  <a:pt x="511347" y="629051"/>
                </a:lnTo>
                <a:lnTo>
                  <a:pt x="504337" y="626764"/>
                </a:lnTo>
                <a:lnTo>
                  <a:pt x="492211" y="620330"/>
                </a:lnTo>
                <a:lnTo>
                  <a:pt x="481054" y="614656"/>
                </a:lnTo>
                <a:lnTo>
                  <a:pt x="468006" y="609499"/>
                </a:lnTo>
                <a:lnTo>
                  <a:pt x="451883" y="605751"/>
                </a:lnTo>
                <a:lnTo>
                  <a:pt x="431503" y="604304"/>
                </a:lnTo>
                <a:close/>
              </a:path>
              <a:path w="647700" h="662304">
                <a:moveTo>
                  <a:pt x="496389" y="143882"/>
                </a:moveTo>
                <a:lnTo>
                  <a:pt x="151076" y="143882"/>
                </a:lnTo>
                <a:lnTo>
                  <a:pt x="134291" y="147279"/>
                </a:lnTo>
                <a:lnTo>
                  <a:pt x="120568" y="156539"/>
                </a:lnTo>
                <a:lnTo>
                  <a:pt x="111307" y="170262"/>
                </a:lnTo>
                <a:lnTo>
                  <a:pt x="107908" y="187049"/>
                </a:lnTo>
                <a:lnTo>
                  <a:pt x="107894" y="325944"/>
                </a:lnTo>
                <a:lnTo>
                  <a:pt x="23333" y="364003"/>
                </a:lnTo>
                <a:lnTo>
                  <a:pt x="19984" y="371636"/>
                </a:lnTo>
                <a:lnTo>
                  <a:pt x="107123" y="633065"/>
                </a:lnTo>
                <a:lnTo>
                  <a:pt x="323405" y="633065"/>
                </a:lnTo>
                <a:lnTo>
                  <a:pt x="308152" y="632052"/>
                </a:lnTo>
                <a:lnTo>
                  <a:pt x="296021" y="629286"/>
                </a:lnTo>
                <a:lnTo>
                  <a:pt x="295382" y="629032"/>
                </a:lnTo>
                <a:lnTo>
                  <a:pt x="136111" y="629032"/>
                </a:lnTo>
                <a:lnTo>
                  <a:pt x="73204" y="440292"/>
                </a:lnTo>
                <a:lnTo>
                  <a:pt x="132984" y="412825"/>
                </a:lnTo>
                <a:lnTo>
                  <a:pt x="64050" y="412825"/>
                </a:lnTo>
                <a:lnTo>
                  <a:pt x="53734" y="381877"/>
                </a:lnTo>
                <a:lnTo>
                  <a:pt x="206830" y="312983"/>
                </a:lnTo>
                <a:lnTo>
                  <a:pt x="136689" y="312983"/>
                </a:lnTo>
                <a:lnTo>
                  <a:pt x="136689" y="179114"/>
                </a:lnTo>
                <a:lnTo>
                  <a:pt x="143141" y="172662"/>
                </a:lnTo>
                <a:lnTo>
                  <a:pt x="536644" y="172662"/>
                </a:lnTo>
                <a:lnTo>
                  <a:pt x="536158" y="170262"/>
                </a:lnTo>
                <a:lnTo>
                  <a:pt x="526899" y="156539"/>
                </a:lnTo>
                <a:lnTo>
                  <a:pt x="513176" y="147279"/>
                </a:lnTo>
                <a:lnTo>
                  <a:pt x="496389" y="143882"/>
                </a:lnTo>
                <a:close/>
              </a:path>
              <a:path w="647700" h="662304">
                <a:moveTo>
                  <a:pt x="647465" y="604304"/>
                </a:moveTo>
                <a:lnTo>
                  <a:pt x="597891" y="614693"/>
                </a:lnTo>
                <a:lnTo>
                  <a:pt x="577374" y="625188"/>
                </a:lnTo>
                <a:lnTo>
                  <a:pt x="567368" y="629200"/>
                </a:lnTo>
                <a:lnTo>
                  <a:pt x="555447" y="631975"/>
                </a:lnTo>
                <a:lnTo>
                  <a:pt x="540341" y="633065"/>
                </a:lnTo>
                <a:lnTo>
                  <a:pt x="647465" y="633065"/>
                </a:lnTo>
                <a:lnTo>
                  <a:pt x="647465" y="604304"/>
                </a:lnTo>
                <a:close/>
              </a:path>
              <a:path w="647700" h="662304">
                <a:moveTo>
                  <a:pt x="407051" y="331793"/>
                </a:moveTo>
                <a:lnTo>
                  <a:pt x="338119" y="331793"/>
                </a:lnTo>
                <a:lnTo>
                  <a:pt x="574267" y="440292"/>
                </a:lnTo>
                <a:lnTo>
                  <a:pt x="511347" y="629051"/>
                </a:lnTo>
                <a:lnTo>
                  <a:pt x="541679" y="629051"/>
                </a:lnTo>
                <a:lnTo>
                  <a:pt x="613751" y="412825"/>
                </a:lnTo>
                <a:lnTo>
                  <a:pt x="583420" y="412825"/>
                </a:lnTo>
                <a:lnTo>
                  <a:pt x="407051" y="331793"/>
                </a:lnTo>
                <a:close/>
              </a:path>
              <a:path w="647700" h="662304">
                <a:moveTo>
                  <a:pt x="215679" y="604304"/>
                </a:moveTo>
                <a:lnTo>
                  <a:pt x="166175" y="614693"/>
                </a:lnTo>
                <a:lnTo>
                  <a:pt x="143034" y="626764"/>
                </a:lnTo>
                <a:lnTo>
                  <a:pt x="136111" y="629032"/>
                </a:lnTo>
                <a:lnTo>
                  <a:pt x="295382" y="629032"/>
                </a:lnTo>
                <a:lnTo>
                  <a:pt x="285879" y="625243"/>
                </a:lnTo>
                <a:lnTo>
                  <a:pt x="276295" y="620330"/>
                </a:lnTo>
                <a:lnTo>
                  <a:pt x="265250" y="614691"/>
                </a:lnTo>
                <a:lnTo>
                  <a:pt x="252207" y="609517"/>
                </a:lnTo>
                <a:lnTo>
                  <a:pt x="236080" y="605756"/>
                </a:lnTo>
                <a:lnTo>
                  <a:pt x="215679" y="604304"/>
                </a:lnTo>
                <a:close/>
              </a:path>
              <a:path w="647700" h="662304">
                <a:moveTo>
                  <a:pt x="338119" y="331793"/>
                </a:moveTo>
                <a:lnTo>
                  <a:pt x="309345" y="331793"/>
                </a:lnTo>
                <a:lnTo>
                  <a:pt x="309345" y="503588"/>
                </a:lnTo>
                <a:lnTo>
                  <a:pt x="338119" y="503588"/>
                </a:lnTo>
                <a:lnTo>
                  <a:pt x="338119" y="331793"/>
                </a:lnTo>
                <a:close/>
              </a:path>
              <a:path w="647700" h="662304">
                <a:moveTo>
                  <a:pt x="338119" y="266850"/>
                </a:moveTo>
                <a:lnTo>
                  <a:pt x="309345" y="266850"/>
                </a:lnTo>
                <a:lnTo>
                  <a:pt x="309345" y="300122"/>
                </a:lnTo>
                <a:lnTo>
                  <a:pt x="64050" y="412825"/>
                </a:lnTo>
                <a:lnTo>
                  <a:pt x="132984" y="412825"/>
                </a:lnTo>
                <a:lnTo>
                  <a:pt x="309345" y="331793"/>
                </a:lnTo>
                <a:lnTo>
                  <a:pt x="407051" y="331793"/>
                </a:lnTo>
                <a:lnTo>
                  <a:pt x="338119" y="300122"/>
                </a:lnTo>
                <a:lnTo>
                  <a:pt x="338119" y="266850"/>
                </a:lnTo>
                <a:close/>
              </a:path>
              <a:path w="647700" h="662304">
                <a:moveTo>
                  <a:pt x="408237" y="266850"/>
                </a:moveTo>
                <a:lnTo>
                  <a:pt x="338119" y="266850"/>
                </a:lnTo>
                <a:lnTo>
                  <a:pt x="593736" y="381877"/>
                </a:lnTo>
                <a:lnTo>
                  <a:pt x="583420" y="412825"/>
                </a:lnTo>
                <a:lnTo>
                  <a:pt x="613751" y="412825"/>
                </a:lnTo>
                <a:lnTo>
                  <a:pt x="627480" y="371636"/>
                </a:lnTo>
                <a:lnTo>
                  <a:pt x="624131" y="364003"/>
                </a:lnTo>
                <a:lnTo>
                  <a:pt x="539556" y="325944"/>
                </a:lnTo>
                <a:lnTo>
                  <a:pt x="539556" y="312995"/>
                </a:lnTo>
                <a:lnTo>
                  <a:pt x="510782" y="312995"/>
                </a:lnTo>
                <a:lnTo>
                  <a:pt x="408237" y="266850"/>
                </a:lnTo>
                <a:close/>
              </a:path>
              <a:path w="647700" h="662304">
                <a:moveTo>
                  <a:pt x="536644" y="172662"/>
                </a:moveTo>
                <a:lnTo>
                  <a:pt x="504323" y="172662"/>
                </a:lnTo>
                <a:lnTo>
                  <a:pt x="510782" y="179114"/>
                </a:lnTo>
                <a:lnTo>
                  <a:pt x="510782" y="312995"/>
                </a:lnTo>
                <a:lnTo>
                  <a:pt x="539556" y="312995"/>
                </a:lnTo>
                <a:lnTo>
                  <a:pt x="539556" y="187049"/>
                </a:lnTo>
                <a:lnTo>
                  <a:pt x="536644" y="172662"/>
                </a:lnTo>
                <a:close/>
              </a:path>
              <a:path w="647700" h="662304">
                <a:moveTo>
                  <a:pt x="325881" y="229789"/>
                </a:moveTo>
                <a:lnTo>
                  <a:pt x="321583" y="229789"/>
                </a:lnTo>
                <a:lnTo>
                  <a:pt x="136689" y="312983"/>
                </a:lnTo>
                <a:lnTo>
                  <a:pt x="206830" y="312983"/>
                </a:lnTo>
                <a:lnTo>
                  <a:pt x="309345" y="266850"/>
                </a:lnTo>
                <a:lnTo>
                  <a:pt x="408237" y="266850"/>
                </a:lnTo>
                <a:lnTo>
                  <a:pt x="325881" y="229789"/>
                </a:lnTo>
                <a:close/>
              </a:path>
              <a:path w="647700" h="662304">
                <a:moveTo>
                  <a:pt x="468368" y="57554"/>
                </a:moveTo>
                <a:lnTo>
                  <a:pt x="179102" y="57554"/>
                </a:lnTo>
                <a:lnTo>
                  <a:pt x="172656" y="63993"/>
                </a:lnTo>
                <a:lnTo>
                  <a:pt x="172656" y="143882"/>
                </a:lnTo>
                <a:lnTo>
                  <a:pt x="201436" y="143882"/>
                </a:lnTo>
                <a:lnTo>
                  <a:pt x="201436" y="86328"/>
                </a:lnTo>
                <a:lnTo>
                  <a:pt x="474808" y="86328"/>
                </a:lnTo>
                <a:lnTo>
                  <a:pt x="474808" y="63993"/>
                </a:lnTo>
                <a:lnTo>
                  <a:pt x="468368" y="57554"/>
                </a:lnTo>
                <a:close/>
              </a:path>
              <a:path w="647700" h="662304">
                <a:moveTo>
                  <a:pt x="474808" y="86328"/>
                </a:moveTo>
                <a:lnTo>
                  <a:pt x="446034" y="86328"/>
                </a:lnTo>
                <a:lnTo>
                  <a:pt x="446034" y="143882"/>
                </a:lnTo>
                <a:lnTo>
                  <a:pt x="474808" y="143882"/>
                </a:lnTo>
                <a:lnTo>
                  <a:pt x="474808" y="86328"/>
                </a:lnTo>
                <a:close/>
              </a:path>
              <a:path w="647700" h="662304">
                <a:moveTo>
                  <a:pt x="338119" y="0"/>
                </a:moveTo>
                <a:lnTo>
                  <a:pt x="309345" y="0"/>
                </a:lnTo>
                <a:lnTo>
                  <a:pt x="309345" y="57554"/>
                </a:lnTo>
                <a:lnTo>
                  <a:pt x="338119" y="57554"/>
                </a:lnTo>
                <a:lnTo>
                  <a:pt x="338119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endParaRPr lang="ru-RU">
              <a:latin typeface="Calibri" pitchFamily="34" charset="0"/>
            </a:endParaRPr>
          </a:p>
        </p:txBody>
      </p:sp>
      <p:sp>
        <p:nvSpPr>
          <p:cNvPr id="40" name="object 24"/>
          <p:cNvSpPr>
            <a:spLocks noChangeArrowheads="1"/>
          </p:cNvSpPr>
          <p:nvPr/>
        </p:nvSpPr>
        <p:spPr bwMode="auto">
          <a:xfrm>
            <a:off x="326995" y="2725724"/>
            <a:ext cx="442912" cy="442913"/>
          </a:xfrm>
          <a:custGeom>
            <a:avLst/>
            <a:gdLst>
              <a:gd name="T0" fmla="*/ 0 w 974089"/>
              <a:gd name="T1" fmla="*/ 0 h 974090"/>
              <a:gd name="T2" fmla="*/ 974089 w 974089"/>
              <a:gd name="T3" fmla="*/ 974090 h 974090"/>
            </a:gdLst>
            <a:ahLst/>
            <a:cxnLst/>
            <a:rect l="T0" t="T1" r="T2" b="T3"/>
            <a:pathLst>
              <a:path w="974089" h="974090">
                <a:moveTo>
                  <a:pt x="973792" y="486896"/>
                </a:moveTo>
                <a:lnTo>
                  <a:pt x="971563" y="533787"/>
                </a:lnTo>
                <a:lnTo>
                  <a:pt x="965012" y="579417"/>
                </a:lnTo>
                <a:lnTo>
                  <a:pt x="954344" y="623582"/>
                </a:lnTo>
                <a:lnTo>
                  <a:pt x="939762" y="666078"/>
                </a:lnTo>
                <a:lnTo>
                  <a:pt x="921471" y="706701"/>
                </a:lnTo>
                <a:lnTo>
                  <a:pt x="899674" y="745246"/>
                </a:lnTo>
                <a:lnTo>
                  <a:pt x="874575" y="781511"/>
                </a:lnTo>
                <a:lnTo>
                  <a:pt x="846379" y="815289"/>
                </a:lnTo>
                <a:lnTo>
                  <a:pt x="815289" y="846379"/>
                </a:lnTo>
                <a:lnTo>
                  <a:pt x="781511" y="874575"/>
                </a:lnTo>
                <a:lnTo>
                  <a:pt x="745246" y="899674"/>
                </a:lnTo>
                <a:lnTo>
                  <a:pt x="706701" y="921471"/>
                </a:lnTo>
                <a:lnTo>
                  <a:pt x="666078" y="939762"/>
                </a:lnTo>
                <a:lnTo>
                  <a:pt x="623582" y="954344"/>
                </a:lnTo>
                <a:lnTo>
                  <a:pt x="579417" y="965012"/>
                </a:lnTo>
                <a:lnTo>
                  <a:pt x="533787" y="971563"/>
                </a:lnTo>
                <a:lnTo>
                  <a:pt x="486896" y="973792"/>
                </a:lnTo>
                <a:lnTo>
                  <a:pt x="440004" y="971563"/>
                </a:lnTo>
                <a:lnTo>
                  <a:pt x="394374" y="965012"/>
                </a:lnTo>
                <a:lnTo>
                  <a:pt x="350209" y="954344"/>
                </a:lnTo>
                <a:lnTo>
                  <a:pt x="307713" y="939762"/>
                </a:lnTo>
                <a:lnTo>
                  <a:pt x="267090" y="921471"/>
                </a:lnTo>
                <a:lnTo>
                  <a:pt x="228545" y="899674"/>
                </a:lnTo>
                <a:lnTo>
                  <a:pt x="192281" y="874575"/>
                </a:lnTo>
                <a:lnTo>
                  <a:pt x="158502" y="846379"/>
                </a:lnTo>
                <a:lnTo>
                  <a:pt x="127412" y="815289"/>
                </a:lnTo>
                <a:lnTo>
                  <a:pt x="99216" y="781511"/>
                </a:lnTo>
                <a:lnTo>
                  <a:pt x="74118" y="745246"/>
                </a:lnTo>
                <a:lnTo>
                  <a:pt x="52321" y="706701"/>
                </a:lnTo>
                <a:lnTo>
                  <a:pt x="34029" y="666078"/>
                </a:lnTo>
                <a:lnTo>
                  <a:pt x="19447" y="623582"/>
                </a:lnTo>
                <a:lnTo>
                  <a:pt x="8779" y="579417"/>
                </a:lnTo>
                <a:lnTo>
                  <a:pt x="2228" y="533787"/>
                </a:lnTo>
                <a:lnTo>
                  <a:pt x="0" y="486896"/>
                </a:lnTo>
                <a:lnTo>
                  <a:pt x="2228" y="440004"/>
                </a:lnTo>
                <a:lnTo>
                  <a:pt x="8779" y="394374"/>
                </a:lnTo>
                <a:lnTo>
                  <a:pt x="19447" y="350209"/>
                </a:lnTo>
                <a:lnTo>
                  <a:pt x="34029" y="307713"/>
                </a:lnTo>
                <a:lnTo>
                  <a:pt x="52321" y="267090"/>
                </a:lnTo>
                <a:lnTo>
                  <a:pt x="74118" y="228545"/>
                </a:lnTo>
                <a:lnTo>
                  <a:pt x="99216" y="192281"/>
                </a:lnTo>
                <a:lnTo>
                  <a:pt x="127412" y="158502"/>
                </a:lnTo>
                <a:lnTo>
                  <a:pt x="158502" y="127412"/>
                </a:lnTo>
                <a:lnTo>
                  <a:pt x="192281" y="99216"/>
                </a:lnTo>
                <a:lnTo>
                  <a:pt x="228545" y="74118"/>
                </a:lnTo>
                <a:lnTo>
                  <a:pt x="267090" y="52321"/>
                </a:lnTo>
                <a:lnTo>
                  <a:pt x="307713" y="34029"/>
                </a:lnTo>
                <a:lnTo>
                  <a:pt x="350209" y="19447"/>
                </a:lnTo>
                <a:lnTo>
                  <a:pt x="394374" y="8779"/>
                </a:lnTo>
                <a:lnTo>
                  <a:pt x="440004" y="2228"/>
                </a:lnTo>
                <a:lnTo>
                  <a:pt x="486896" y="0"/>
                </a:lnTo>
                <a:lnTo>
                  <a:pt x="533787" y="2228"/>
                </a:lnTo>
                <a:lnTo>
                  <a:pt x="579417" y="8779"/>
                </a:lnTo>
                <a:lnTo>
                  <a:pt x="623582" y="19447"/>
                </a:lnTo>
                <a:lnTo>
                  <a:pt x="666078" y="34029"/>
                </a:lnTo>
                <a:lnTo>
                  <a:pt x="706701" y="52321"/>
                </a:lnTo>
                <a:lnTo>
                  <a:pt x="745246" y="74118"/>
                </a:lnTo>
                <a:lnTo>
                  <a:pt x="781511" y="99216"/>
                </a:lnTo>
                <a:lnTo>
                  <a:pt x="815289" y="127412"/>
                </a:lnTo>
                <a:lnTo>
                  <a:pt x="846379" y="158502"/>
                </a:lnTo>
                <a:lnTo>
                  <a:pt x="874575" y="192281"/>
                </a:lnTo>
                <a:lnTo>
                  <a:pt x="899674" y="228545"/>
                </a:lnTo>
                <a:lnTo>
                  <a:pt x="921471" y="267090"/>
                </a:lnTo>
                <a:lnTo>
                  <a:pt x="939762" y="307713"/>
                </a:lnTo>
                <a:lnTo>
                  <a:pt x="954344" y="350209"/>
                </a:lnTo>
                <a:lnTo>
                  <a:pt x="965012" y="394374"/>
                </a:lnTo>
                <a:lnTo>
                  <a:pt x="971563" y="440004"/>
                </a:lnTo>
                <a:lnTo>
                  <a:pt x="973792" y="486896"/>
                </a:lnTo>
                <a:close/>
              </a:path>
            </a:pathLst>
          </a:custGeom>
          <a:noFill/>
          <a:ln w="18847">
            <a:solidFill>
              <a:srgbClr val="36BDE6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1" name="object 27"/>
          <p:cNvSpPr txBox="1">
            <a:spLocks noChangeArrowheads="1"/>
          </p:cNvSpPr>
          <p:nvPr/>
        </p:nvSpPr>
        <p:spPr bwMode="auto">
          <a:xfrm>
            <a:off x="2112932" y="4368787"/>
            <a:ext cx="3700463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25686" rIns="0" bIns="0">
            <a:spAutoFit/>
          </a:bodyPr>
          <a:lstStyle/>
          <a:p>
            <a:pPr marL="4763">
              <a:lnSpc>
                <a:spcPts val="1350"/>
              </a:lnSpc>
              <a:spcBef>
                <a:spcPts val="200"/>
              </a:spcBef>
            </a:pPr>
            <a:r>
              <a:rPr lang="ru-RU" sz="1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4 захода в порт Мурманск</a:t>
            </a:r>
          </a:p>
        </p:txBody>
      </p:sp>
      <p:sp>
        <p:nvSpPr>
          <p:cNvPr id="42" name="object 59"/>
          <p:cNvSpPr>
            <a:spLocks noChangeArrowheads="1"/>
          </p:cNvSpPr>
          <p:nvPr/>
        </p:nvSpPr>
        <p:spPr bwMode="auto">
          <a:xfrm>
            <a:off x="6643702" y="785799"/>
            <a:ext cx="2211387" cy="4357701"/>
          </a:xfrm>
          <a:custGeom>
            <a:avLst/>
            <a:gdLst>
              <a:gd name="T0" fmla="*/ 0 w 4860925"/>
              <a:gd name="T1" fmla="*/ 0 h 10577830"/>
              <a:gd name="T2" fmla="*/ 4860925 w 4860925"/>
              <a:gd name="T3" fmla="*/ 10577830 h 10577830"/>
            </a:gdLst>
            <a:ahLst/>
            <a:cxnLst/>
            <a:rect l="T0" t="T1" r="T2" b="T3"/>
            <a:pathLst>
              <a:path w="4860925" h="10577830">
                <a:moveTo>
                  <a:pt x="0" y="10577351"/>
                </a:moveTo>
                <a:lnTo>
                  <a:pt x="0" y="0"/>
                </a:lnTo>
                <a:lnTo>
                  <a:pt x="4860354" y="0"/>
                </a:lnTo>
                <a:lnTo>
                  <a:pt x="4860354" y="10577351"/>
                </a:lnTo>
              </a:path>
            </a:pathLst>
          </a:custGeom>
          <a:noFill/>
          <a:ln w="35339">
            <a:solidFill>
              <a:srgbClr val="36BCE5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514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267</Words>
  <Application>Microsoft Office PowerPoint</Application>
  <PresentationFormat>Экран (16:9)</PresentationFormat>
  <Paragraphs>64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«Дом дружбы соседей»</vt:lpstr>
      <vt:lpstr>Баренцево сотрудничество</vt:lpstr>
      <vt:lpstr>Баренцево сотрудничество</vt:lpstr>
      <vt:lpstr>Сотрудничество в сфере охраны окружающей среды </vt:lpstr>
      <vt:lpstr>Транспорт</vt:lpstr>
      <vt:lpstr>Слайд 8</vt:lpstr>
      <vt:lpstr>Туризм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Титова Ольга Андреевна</dc:creator>
  <cp:lastModifiedBy>Пантелеева</cp:lastModifiedBy>
  <cp:revision>20</cp:revision>
  <dcterms:created xsi:type="dcterms:W3CDTF">2018-06-19T14:39:49Z</dcterms:created>
  <dcterms:modified xsi:type="dcterms:W3CDTF">2018-12-03T13:49:22Z</dcterms:modified>
</cp:coreProperties>
</file>