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>
        <p:scale>
          <a:sx n="114" d="100"/>
          <a:sy n="114" d="100"/>
        </p:scale>
        <p:origin x="-10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99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42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11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09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28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46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70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7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55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9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90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A2A6-3452-4CA1-B35B-2FEC919AB0A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018EA-A5BB-43DE-87C5-BB4685D7D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30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33265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Murmansk state regional universal scientific library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8" y="0"/>
            <a:ext cx="908352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16633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URALICA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8861" r="27065" b="4743"/>
          <a:stretch>
            <a:fillRect/>
          </a:stretch>
        </p:blipFill>
        <p:spPr bwMode="auto">
          <a:xfrm>
            <a:off x="1475656" y="1193851"/>
            <a:ext cx="7325902" cy="55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54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8" y="0"/>
            <a:ext cx="908352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116632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Sámi Bibliography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8759" r="34307" b="9489"/>
          <a:stretch>
            <a:fillRect/>
          </a:stretch>
        </p:blipFill>
        <p:spPr bwMode="auto">
          <a:xfrm>
            <a:off x="2771800" y="1325536"/>
            <a:ext cx="6140605" cy="52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9615" t="11538" r="25481" b="7692"/>
          <a:stretch>
            <a:fillRect/>
          </a:stretch>
        </p:blipFill>
        <p:spPr bwMode="auto">
          <a:xfrm>
            <a:off x="107504" y="2708920"/>
            <a:ext cx="3384376" cy="296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58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8" y="0"/>
            <a:ext cx="9083524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8104" y="4869160"/>
            <a:ext cx="363589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5" y="1273130"/>
            <a:ext cx="3684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FINNISH-RUSSIAN</a:t>
            </a:r>
          </a:p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CULTURAL </a:t>
            </a:r>
          </a:p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28498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</a:p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Y:\Фотоархив\Фотоотчет 2019\ОБО\25.04 Фин.библиотекари\IMG_3853.JPG"/>
          <p:cNvPicPr>
            <a:picLocks noChangeAspect="1" noChangeArrowheads="1"/>
          </p:cNvPicPr>
          <p:nvPr/>
        </p:nvPicPr>
        <p:blipFill>
          <a:blip r:embed="rId3" cstate="print"/>
          <a:srcRect t="24206" r="699" b="9830"/>
          <a:stretch>
            <a:fillRect/>
          </a:stretch>
        </p:blipFill>
        <p:spPr bwMode="auto">
          <a:xfrm>
            <a:off x="5508104" y="5013176"/>
            <a:ext cx="3635896" cy="18448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5" y="522920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OF </a:t>
            </a:r>
          </a:p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FINNISH </a:t>
            </a:r>
          </a:p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Gephion.mgounb.ru\AD_Workers_files\KocherginaLG\Desktop\1-768x597.jpg"/>
          <p:cNvPicPr>
            <a:picLocks noChangeAspect="1" noChangeArrowheads="1"/>
          </p:cNvPicPr>
          <p:nvPr/>
        </p:nvPicPr>
        <p:blipFill rotWithShape="1">
          <a:blip r:embed="rId4" cstate="print"/>
          <a:srcRect t="12822"/>
          <a:stretch/>
        </p:blipFill>
        <p:spPr bwMode="auto">
          <a:xfrm>
            <a:off x="5580112" y="116632"/>
            <a:ext cx="3452877" cy="23399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80112" y="2564904"/>
            <a:ext cx="3456383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Y:\Фотоархив\Фотоотчет 2018\НПК\IMG_7555.JPG"/>
          <p:cNvPicPr>
            <a:picLocks noChangeAspect="1" noChangeArrowheads="1"/>
          </p:cNvPicPr>
          <p:nvPr/>
        </p:nvPicPr>
        <p:blipFill rotWithShape="1">
          <a:blip r:embed="rId5" cstate="print"/>
          <a:srcRect l="2668" t="15000" r="6000" b="7000"/>
          <a:stretch/>
        </p:blipFill>
        <p:spPr bwMode="auto">
          <a:xfrm>
            <a:off x="5580112" y="2780928"/>
            <a:ext cx="3456384" cy="2018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07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8" y="0"/>
            <a:ext cx="90835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9" y="404664"/>
            <a:ext cx="748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98884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EXCHANGE -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MURMANSK SCIENTIFIC LIBRARY AND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ROVANIEMI CITY LIBRARY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652" y="4293096"/>
            <a:ext cx="3636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BARENTS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340768"/>
            <a:ext cx="4109714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005064"/>
            <a:ext cx="3168352" cy="2746445"/>
          </a:xfrm>
          <a:prstGeom prst="rect">
            <a:avLst/>
          </a:prstGeom>
        </p:spPr>
      </p:pic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481" y="1027535"/>
            <a:ext cx="3473000" cy="225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07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770" y="0"/>
            <a:ext cx="922228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5661248"/>
            <a:ext cx="4857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 smtClean="0">
                <a:solidFill>
                  <a:srgbClr val="214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ino@mgounb.ru</a:t>
            </a:r>
          </a:p>
          <a:p>
            <a:pPr algn="ctr"/>
            <a:r>
              <a:rPr lang="ru-RU" altLang="ru-RU" b="1" dirty="0" smtClean="0">
                <a:solidFill>
                  <a:srgbClr val="214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altLang="ru-RU" b="1" dirty="0" smtClean="0">
                <a:solidFill>
                  <a:srgbClr val="214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ru-RU" altLang="ru-RU" b="1" dirty="0" smtClean="0">
                <a:solidFill>
                  <a:srgbClr val="214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 (815-2) 45-63-25</a:t>
            </a:r>
            <a:endParaRPr lang="ru-RU" altLang="ru-RU" b="1" dirty="0">
              <a:solidFill>
                <a:srgbClr val="214F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9013" y="2276872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 smtClean="0">
                <a:solidFill>
                  <a:srgbClr val="214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Kochergina Lyubov</a:t>
            </a:r>
            <a:endParaRPr lang="ru-RU" altLang="ru-RU" b="1" dirty="0" smtClean="0">
              <a:solidFill>
                <a:srgbClr val="214F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dirty="0" smtClean="0">
              <a:solidFill>
                <a:srgbClr val="214F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b="1" dirty="0" smtClean="0">
                <a:solidFill>
                  <a:srgbClr val="214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SERVICE DEPARTMENT</a:t>
            </a:r>
          </a:p>
          <a:p>
            <a:pPr algn="ctr"/>
            <a:endParaRPr lang="en-US" altLang="ru-RU" b="1" dirty="0" smtClean="0">
              <a:solidFill>
                <a:srgbClr val="214F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b="1" dirty="0" smtClean="0">
                <a:solidFill>
                  <a:srgbClr val="214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Murmansk state regional universal scientific library</a:t>
            </a:r>
          </a:p>
          <a:p>
            <a:pPr algn="ctr"/>
            <a:r>
              <a:rPr lang="ru-RU" altLang="ru-RU" b="1" dirty="0" smtClean="0">
                <a:solidFill>
                  <a:srgbClr val="214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9957" y="982469"/>
            <a:ext cx="3716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  YOU FOR ATTENTION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KIITOS!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168860"/>
            <a:ext cx="2823357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1" descr="https://pp.userapi.com/c637728/v637728170/320fd/LurGJf13thQ.jpg"/>
          <p:cNvPicPr>
            <a:picLocks noChangeAspect="1" noChangeArrowheads="1"/>
          </p:cNvPicPr>
          <p:nvPr/>
        </p:nvPicPr>
        <p:blipFill>
          <a:blip r:embed="rId3" cstate="print"/>
          <a:srcRect l="9615" t="14104" r="61539" b="52563"/>
          <a:stretch>
            <a:fillRect/>
          </a:stretch>
        </p:blipFill>
        <p:spPr bwMode="auto">
          <a:xfrm>
            <a:off x="1763688" y="1916832"/>
            <a:ext cx="2303463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436" y="4177161"/>
            <a:ext cx="1872208" cy="16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3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72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RaharisonEN</dc:creator>
  <cp:lastModifiedBy>afonin</cp:lastModifiedBy>
  <cp:revision>60</cp:revision>
  <dcterms:created xsi:type="dcterms:W3CDTF">2019-05-14T12:13:32Z</dcterms:created>
  <dcterms:modified xsi:type="dcterms:W3CDTF">2019-06-05T12:24:40Z</dcterms:modified>
</cp:coreProperties>
</file>