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63" r:id="rId3"/>
    <p:sldId id="264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29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3BD8-7CDB-4793-9FE5-3CF58741C22F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40F70-64BE-42AA-AAE4-3B4D9DC3A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20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0F70-64BE-42AA-AAE4-3B4D9DC3AA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83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0F70-64BE-42AA-AAE4-3B4D9DC3AA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81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0F70-64BE-42AA-AAE4-3B4D9DC3AA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404487-6462-4C25-B388-6E7489BEA12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1F163E-CB44-4C7E-87ED-A569ACB2C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5752"/>
            <a:ext cx="8856984" cy="664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3" y="260648"/>
            <a:ext cx="5695541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19" y="5733256"/>
            <a:ext cx="41947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Фомин Иван Иванович</a:t>
            </a:r>
          </a:p>
          <a:p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Административный директор АО «Ковдорский ГОК»</a:t>
            </a:r>
          </a:p>
          <a:p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23.05.2019</a:t>
            </a:r>
          </a:p>
        </p:txBody>
      </p:sp>
    </p:spTree>
    <p:extLst>
      <p:ext uri="{BB962C8B-B14F-4D97-AF65-F5344CB8AC3E}">
        <p14:creationId xmlns:p14="http://schemas.microsoft.com/office/powerpoint/2010/main" xmlns="" val="29173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3475" y="473762"/>
            <a:ext cx="66967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ПРОДУКЦИЯ АО «КОВДОРСКИЙ ГОК»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1"/>
            <a:ext cx="1797143" cy="35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301208"/>
            <a:ext cx="9036496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продукции осуществляется в Литву,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Китай,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Германию, Голландию, Японию. 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покупатели: 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«Северсталь», 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 «Фосфорит», 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Еврохим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-БМУ»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669845"/>
            <a:ext cx="3816424" cy="254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095122" y="4214566"/>
            <a:ext cx="5193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по направлениям в 2018 году: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Железорудный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Апатитовый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Бадделеитовый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87" y="1703355"/>
            <a:ext cx="4159389" cy="251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95422" y="947576"/>
            <a:ext cx="8792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«Ковдорский ГОК» второй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 производитель апатитового концентрата в России и единственный производитель бадделеитового концентрата в мире.</a:t>
            </a:r>
          </a:p>
        </p:txBody>
      </p:sp>
    </p:spTree>
    <p:extLst>
      <p:ext uri="{BB962C8B-B14F-4D97-AF65-F5344CB8AC3E}">
        <p14:creationId xmlns:p14="http://schemas.microsoft.com/office/powerpoint/2010/main" xmlns="" val="26031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76" y="1209829"/>
            <a:ext cx="9248864" cy="573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220424" y="473763"/>
            <a:ext cx="9592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ОБОРУДОВАНИЕ ПРОИЗВОДСТВА ФИНЛЯНДИИ,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ИСПОЛЬЗУЕМОЕ В РАБОТЕ НА ПРЕДПРИЯТИИ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97143" cy="35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9577" y="1304760"/>
            <a:ext cx="7780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Щековая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дробилка крупного дробления С-200;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Флотосекция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ОК-50)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Outokumpu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Дробилка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мелкого дробления HP-500;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автоматического управления секцией 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Proscon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крупности питания флотации PSI 500;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Сгуститель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HRT50m;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Насосы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компании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Metso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транспортировки пульп;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Конвейер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а.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Paakkola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Conveyors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9578" y="3476549"/>
            <a:ext cx="8019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Грохот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колосниковый предварительного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грохочения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Metso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VG-860-4V;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Питатель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пластинчатый и валковый грохот производства компании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Метсо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Полумобильная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производства щебня;</a:t>
            </a:r>
          </a:p>
        </p:txBody>
      </p:sp>
    </p:spTree>
    <p:extLst>
      <p:ext uri="{BB962C8B-B14F-4D97-AF65-F5344CB8AC3E}">
        <p14:creationId xmlns:p14="http://schemas.microsoft.com/office/powerpoint/2010/main" xmlns="" val="20106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166" y="528394"/>
            <a:ext cx="7731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ПЕРСПЕКТИВЫ РАЗВИТИЯ СОТРУДНИЧЕСТВА 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80728"/>
            <a:ext cx="72682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В 2020 </a:t>
            </a:r>
            <a:r>
              <a:rPr lang="ru-RU" sz="1400" b="1" dirty="0">
                <a:solidFill>
                  <a:srgbClr val="002060"/>
                </a:solidFill>
              </a:rPr>
              <a:t>году предполагается заключение договора </a:t>
            </a:r>
            <a:r>
              <a:rPr lang="ru-RU" sz="1400" b="1" dirty="0" smtClean="0">
                <a:solidFill>
                  <a:srgbClr val="002060"/>
                </a:solidFill>
              </a:rPr>
              <a:t>между компанией ЕвроХим и </a:t>
            </a:r>
            <a:r>
              <a:rPr lang="ru-RU" sz="1400" b="1" dirty="0">
                <a:solidFill>
                  <a:srgbClr val="002060"/>
                </a:solidFill>
              </a:rPr>
              <a:t>исследовательским центром компании GTK (Geologian Tutkimuskeskus) в г. Оутокумпу на переработку на пилотной установке крупнотоннажной пробы апатит-карбонатной руды объемом 100 тонн в целях отработки технологии обогащения.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9045" y="2121527"/>
            <a:ext cx="7268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К 2022 </a:t>
            </a:r>
            <a:r>
              <a:rPr lang="ru-RU" sz="1400" b="1" dirty="0">
                <a:solidFill>
                  <a:srgbClr val="002060"/>
                </a:solidFill>
              </a:rPr>
              <a:t>году планируется ввод в эксплуатацию дробильно-транспортировочного </a:t>
            </a:r>
            <a:r>
              <a:rPr lang="ru-RU" sz="1400" b="1" dirty="0" smtClean="0">
                <a:solidFill>
                  <a:srgbClr val="002060"/>
                </a:solidFill>
              </a:rPr>
              <a:t>комплекса, </a:t>
            </a:r>
            <a:r>
              <a:rPr lang="ru-RU" sz="1400" b="1" dirty="0">
                <a:solidFill>
                  <a:srgbClr val="002060"/>
                </a:solidFill>
              </a:rPr>
              <a:t>с отвалообразованием вскрышных пород в объёме 35 млн.тонн в </a:t>
            </a:r>
            <a:r>
              <a:rPr lang="ru-RU" sz="1400" b="1" dirty="0" smtClean="0">
                <a:solidFill>
                  <a:srgbClr val="002060"/>
                </a:solidFill>
              </a:rPr>
              <a:t>год.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5"/>
          <a:stretch/>
        </p:blipFill>
        <p:spPr bwMode="auto">
          <a:xfrm>
            <a:off x="4018837" y="3304233"/>
            <a:ext cx="4883206" cy="307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6353"/>
            <a:ext cx="4109926" cy="364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0306"/>
            <a:ext cx="1789516" cy="3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7851" y="2784176"/>
            <a:ext cx="7052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Это открывает перспективы сотрудничества между Россией и Финляндией в горнорудном сегменте.</a:t>
            </a:r>
          </a:p>
        </p:txBody>
      </p:sp>
    </p:spTree>
    <p:extLst>
      <p:ext uri="{BB962C8B-B14F-4D97-AF65-F5344CB8AC3E}">
        <p14:creationId xmlns:p14="http://schemas.microsoft.com/office/powerpoint/2010/main" xmlns="" val="6808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" r="32355"/>
          <a:stretch/>
        </p:blipFill>
        <p:spPr>
          <a:xfrm>
            <a:off x="6049584" y="2943493"/>
            <a:ext cx="3094414" cy="295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6"/>
          <a:stretch/>
        </p:blipFill>
        <p:spPr>
          <a:xfrm>
            <a:off x="107504" y="2894933"/>
            <a:ext cx="3237179" cy="287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9" r="20062"/>
          <a:stretch/>
        </p:blipFill>
        <p:spPr>
          <a:xfrm>
            <a:off x="3275857" y="3816915"/>
            <a:ext cx="2866984" cy="2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125" y="2894933"/>
            <a:ext cx="1620436" cy="1482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6532" y="458875"/>
            <a:ext cx="80856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Runic AltNo" panose="030005080000000200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56992"/>
            <a:ext cx="30465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УНИКАЛЬНЫЙ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ПРОЕКТ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329" y="1289872"/>
            <a:ext cx="7964040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Трансграничное сотрудничество России и Финляндии, р</a:t>
            </a:r>
            <a:r>
              <a:rPr lang="ru-RU" sz="145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азвитие международного туризма в регионе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Развитие малого и среднего бизнеса, привлечение потенциальных инвесторов со стороны Финляндии</a:t>
            </a:r>
            <a:endParaRPr lang="ru-RU" sz="14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Привлечение экспертов в области туриндустрии и развития территорий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Обмен опытом в области туристического 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Культурное сотрудничество: совместные мероприятия, выставки и т.д.</a:t>
            </a:r>
            <a:endParaRPr lang="ru-RU" sz="14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9475" y="5796952"/>
            <a:ext cx="123463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Голова воина 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8324" y="6446775"/>
            <a:ext cx="153439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Качающийся сейд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3391" y="5704593"/>
            <a:ext cx="110639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Места силы 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322" y="116632"/>
            <a:ext cx="1789516" cy="3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2" r="4285" b="35203"/>
          <a:stretch/>
        </p:blipFill>
        <p:spPr>
          <a:xfrm>
            <a:off x="1558880" y="769476"/>
            <a:ext cx="6300936" cy="5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4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527" y="5661248"/>
            <a:ext cx="8566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Благодарю за внимание!</a:t>
            </a:r>
            <a:endParaRPr lang="ru-RU" sz="4800" b="1" cap="all" spc="0" dirty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648" y="1196752"/>
            <a:ext cx="9263120" cy="466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72" y="-1"/>
            <a:ext cx="745596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17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1286</TotalTime>
  <Words>338</Words>
  <Application>Microsoft Office PowerPoint</Application>
  <PresentationFormat>Экран (4:3)</PresentationFormat>
  <Paragraphs>43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Асова Екатерина Евгеньевна</dc:creator>
  <cp:lastModifiedBy>afonin</cp:lastModifiedBy>
  <cp:revision>85</cp:revision>
  <dcterms:created xsi:type="dcterms:W3CDTF">2019-05-16T07:11:31Z</dcterms:created>
  <dcterms:modified xsi:type="dcterms:W3CDTF">2019-06-05T12:13:09Z</dcterms:modified>
</cp:coreProperties>
</file>