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20" r:id="rId2"/>
    <p:sldId id="342" r:id="rId3"/>
    <p:sldId id="335" r:id="rId4"/>
    <p:sldId id="337" r:id="rId5"/>
    <p:sldId id="341" r:id="rId6"/>
    <p:sldId id="270" r:id="rId7"/>
  </p:sldIdLst>
  <p:sldSz cx="9144000" cy="6858000" type="screen4x3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E4C4B00-BD86-4FC3-92D6-208CAA91359E}">
          <p14:sldIdLst>
            <p14:sldId id="320"/>
            <p14:sldId id="342"/>
            <p14:sldId id="335"/>
            <p14:sldId id="337"/>
            <p14:sldId id="341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D1EFE3"/>
    <a:srgbClr val="C3F2FD"/>
    <a:srgbClr val="8EFAD6"/>
    <a:srgbClr val="BAFCE6"/>
    <a:srgbClr val="6C6CEE"/>
    <a:srgbClr val="5FEBAC"/>
    <a:srgbClr val="43F7BB"/>
    <a:srgbClr val="FFCCFF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10" autoAdjust="0"/>
    <p:restoredTop sz="94717" autoAdjust="0"/>
  </p:normalViewPr>
  <p:slideViewPr>
    <p:cSldViewPr>
      <p:cViewPr varScale="1">
        <p:scale>
          <a:sx n="79" d="100"/>
          <a:sy n="79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1584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87A89-B5C1-4F68-BA30-D64899A78B38}" type="datetimeFigureOut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2FADC-A76F-4973-8EDB-544731B181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684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Департамент экономического развития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/>
              <a:t>Основные параметры прогноза социально-экономического развития области на 2009-2011 г.г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С.Семенов</a:t>
            </a: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62ABF1-C691-4D7B-8352-8E7119B83371}" type="slidenum">
              <a:rPr lang="ru-RU" altLang="ru-RU" smtClean="0"/>
              <a:pPr/>
              <a:t>1</a:t>
            </a:fld>
            <a:endParaRPr lang="ru-RU" altLang="ru-RU" dirty="0"/>
          </a:p>
        </p:txBody>
      </p:sp>
      <p:sp>
        <p:nvSpPr>
          <p:cNvPr id="33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2175" y="744538"/>
            <a:ext cx="4959350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1"/>
            <a:ext cx="4945062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9206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</a:rPr>
              <a:t>Департамент экономического развития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</a:rPr>
              <a:t>Основные параметры прогноза социально-экономического развития области на 2008-2010 г.г., о разработке Программы на среднесрочный период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</a:rPr>
              <a:t>С.Семенов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40A004-F030-455C-94AC-96938C7FB4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1063" y="733425"/>
            <a:ext cx="4884737" cy="3663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6461" y="4640502"/>
            <a:ext cx="4875530" cy="440066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5881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919857"/>
      </p:ext>
    </p:extLst>
  </p:cSld>
  <p:clrMapOvr>
    <a:masterClrMapping/>
  </p:clrMapOvr>
  <p:transition spd="med">
    <p:zoom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555297"/>
      </p:ext>
    </p:extLst>
  </p:cSld>
  <p:clrMapOvr>
    <a:masterClrMapping/>
  </p:clrMapOvr>
  <p:transition spd="med">
    <p:zoom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013560"/>
      </p:ext>
    </p:extLst>
  </p:cSld>
  <p:clrMapOvr>
    <a:masterClrMapping/>
  </p:clrMapOvr>
  <p:transition spd="med">
    <p:zoom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B128-7A88-4F39-8AE5-0FA8933D3D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017400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479B7-F357-4C98-8DEF-E6EF1F049B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982795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982803"/>
      </p:ext>
    </p:extLst>
  </p:cSld>
  <p:clrMapOvr>
    <a:masterClrMapping/>
  </p:clrMapOvr>
  <p:transition spd="med">
    <p:zoom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188531"/>
      </p:ext>
    </p:extLst>
  </p:cSld>
  <p:clrMapOvr>
    <a:masterClrMapping/>
  </p:clrMapOvr>
  <p:transition spd="med">
    <p:zoom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761857"/>
      </p:ext>
    </p:extLst>
  </p:cSld>
  <p:clrMapOvr>
    <a:masterClrMapping/>
  </p:clrMapOvr>
  <p:transition spd="med">
    <p:zoom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705469"/>
      </p:ext>
    </p:extLst>
  </p:cSld>
  <p:clrMapOvr>
    <a:masterClrMapping/>
  </p:clrMapOvr>
  <p:transition spd="med">
    <p:zoom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854286"/>
      </p:ext>
    </p:extLst>
  </p:cSld>
  <p:clrMapOvr>
    <a:masterClrMapping/>
  </p:clrMapOvr>
  <p:transition spd="med">
    <p:zoom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459381"/>
      </p:ext>
    </p:extLst>
  </p:cSld>
  <p:clrMapOvr>
    <a:masterClrMapping/>
  </p:clrMapOvr>
  <p:transition spd="med">
    <p:zoom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720424"/>
      </p:ext>
    </p:extLst>
  </p:cSld>
  <p:clrMapOvr>
    <a:masterClrMapping/>
  </p:clrMapOvr>
  <p:transition spd="med">
    <p:zoom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05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zoom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9144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2708920"/>
            <a:ext cx="91598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 dirty="0" smtClean="0">
                <a:latin typeface="Century Gothic" pitchFamily="34" charset="0"/>
                <a:cs typeface="Times New Roman" pitchFamily="18" charset="0"/>
              </a:rPr>
              <a:t>Сохранение и развитие сети</a:t>
            </a:r>
          </a:p>
          <a:p>
            <a:pPr algn="ctr"/>
            <a:r>
              <a:rPr lang="ru-RU" altLang="ru-RU" sz="2400" b="1" dirty="0" smtClean="0">
                <a:latin typeface="Century Gothic" pitchFamily="34" charset="0"/>
                <a:cs typeface="Times New Roman" pitchFamily="18" charset="0"/>
              </a:rPr>
              <a:t>особо охраняемых природных территорий </a:t>
            </a:r>
          </a:p>
          <a:p>
            <a:pPr algn="ctr"/>
            <a:r>
              <a:rPr lang="ru-RU" altLang="ru-RU" sz="2400" b="1" dirty="0" smtClean="0">
                <a:latin typeface="Century Gothic" pitchFamily="34" charset="0"/>
                <a:cs typeface="Times New Roman" pitchFamily="18" charset="0"/>
              </a:rPr>
              <a:t>в Мурманской области</a:t>
            </a:r>
            <a:endParaRPr lang="ru-RU" altLang="ru-RU" sz="24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0" y="5780782"/>
            <a:ext cx="56435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Начальник отдела государственной экологической экспертизы, особо охраняемых природных территорий и экологического просвещения</a:t>
            </a:r>
            <a:endParaRPr lang="ru-RU" sz="1600" dirty="0">
              <a:latin typeface="Century Gothic" pitchFamily="34" charset="0"/>
            </a:endParaRPr>
          </a:p>
          <a:p>
            <a:r>
              <a:rPr lang="ru-RU" sz="1600" dirty="0" smtClean="0">
                <a:latin typeface="Century Gothic" pitchFamily="34" charset="0"/>
              </a:rPr>
              <a:t>Е.А. Кочкуркина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300192" y="285728"/>
            <a:ext cx="2843808" cy="75713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23 мая 2019 </a:t>
            </a:r>
            <a:r>
              <a:rPr lang="ru-RU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года</a:t>
            </a:r>
          </a:p>
          <a:p>
            <a:pPr marL="342900" indent="-342900" algn="ctr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г. </a:t>
            </a:r>
            <a:r>
              <a:rPr lang="ru-RU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Кола</a:t>
            </a:r>
            <a:endParaRPr lang="ru-RU" sz="16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03968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-10903" y="-9938"/>
            <a:ext cx="9144000" cy="6528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ОСОБО ОХРАНЯЕМЫЕ ПРИРОДНЫЕ ТЕРРИТОРИИ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МУРМАНСКОЙ ОБЛАСТИ</a:t>
            </a:r>
            <a:endParaRPr lang="ru-RU" altLang="ru-RU" sz="20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C3E22D5F-84EB-4940-AE77-9085DFA735A7}" type="slidenum">
              <a:rPr lang="ru-RU" smtClean="0">
                <a:solidFill>
                  <a:prstClr val="black"/>
                </a:solidFill>
              </a:rPr>
              <a:pPr algn="ctr"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2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6143644"/>
            <a:ext cx="8786874" cy="468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Общая площадь сети ООПТ </a:t>
            </a:r>
            <a:r>
              <a:rPr lang="ru-RU" sz="17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1,91 млн. </a:t>
            </a: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 (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13,2 % </a:t>
            </a: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общей 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площади региона</a:t>
            </a: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4" t="4227" r="2619" b="6840"/>
          <a:stretch/>
        </p:blipFill>
        <p:spPr bwMode="auto">
          <a:xfrm>
            <a:off x="1000100" y="714356"/>
            <a:ext cx="7000302" cy="479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4668" y="5632503"/>
            <a:ext cx="3779259" cy="468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Arial" pitchFamily="34" charset="0"/>
              </a:rPr>
              <a:t>12 ООПТ федерального значения</a:t>
            </a:r>
            <a:endParaRPr lang="ru-R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5632503"/>
            <a:ext cx="4933782" cy="468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62 ООПТ регионального и местного значения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40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0" y="0"/>
            <a:ext cx="9144000" cy="6528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ОСОБО ОХРАНЯЕМЫЕ ПРИРОДНЫЕ ТЕРРИТОРИИ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ФЕДЕРАЛЬНОГО ЗНАЧЕНИЯ</a:t>
            </a:r>
            <a:endParaRPr lang="ru-RU" altLang="ru-RU" sz="20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AD05FB97-5FF9-47B1-8081-BAF430E1CB9A}" type="slidenum">
              <a:rPr lang="ru-RU" altLang="ru-RU"/>
              <a:pPr algn="ctr"/>
              <a:t>3</a:t>
            </a:fld>
            <a:endParaRPr lang="ru-RU" altLang="ru-RU" dirty="0"/>
          </a:p>
        </p:txBody>
      </p:sp>
      <p:pic>
        <p:nvPicPr>
          <p:cNvPr id="6146" name="Picture 2" descr="ÐÐ°ÑÑÐ¸Ð½ÐºÐ¸ Ð¿Ð¾ Ð·Ð°Ð¿ÑÐ¾ÑÑ ÑÑÐµÐ¼Ð°ÑÐ¸ÑÐ½Ð°Ñ ÐºÐ°ÑÑÐ° Ð¼ÑÑÐ¼Ð°Ð½ÑÐºÐ¾Ð¹ Ð¾Ð±Ð»Ð°ÑÑÐ¸ Ñ Ð²Ð¾Ð´Ð¾ÐµÐ¼Ð°Ð¼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176" y="1510990"/>
            <a:ext cx="7038528" cy="5332246"/>
          </a:xfrm>
          <a:prstGeom prst="rect">
            <a:avLst/>
          </a:prstGeom>
          <a:noFill/>
        </p:spPr>
      </p:pic>
      <p:cxnSp>
        <p:nvCxnSpPr>
          <p:cNvPr id="19" name="Прямая со стрелкой 18"/>
          <p:cNvCxnSpPr>
            <a:stCxn id="13" idx="3"/>
          </p:cNvCxnSpPr>
          <p:nvPr/>
        </p:nvCxnSpPr>
        <p:spPr bwMode="auto">
          <a:xfrm>
            <a:off x="2159225" y="5118673"/>
            <a:ext cx="2988839" cy="9746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 стрелкой 26"/>
          <p:cNvCxnSpPr>
            <a:stCxn id="17" idx="1"/>
          </p:cNvCxnSpPr>
          <p:nvPr/>
        </p:nvCxnSpPr>
        <p:spPr bwMode="auto">
          <a:xfrm flipH="1" flipV="1">
            <a:off x="2627784" y="1984181"/>
            <a:ext cx="4352538" cy="13139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Прямоугольник 31"/>
          <p:cNvSpPr/>
          <p:nvPr/>
        </p:nvSpPr>
        <p:spPr>
          <a:xfrm>
            <a:off x="179512" y="797223"/>
            <a:ext cx="878813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Федеральный проект «Сохранение биологического разнообразия и развитие экологического туризма», национальный проект «Экология»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79512" y="3535202"/>
            <a:ext cx="1979713" cy="3094198"/>
            <a:chOff x="-10949" y="3771211"/>
            <a:chExt cx="1979713" cy="309419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-10949" y="5077683"/>
              <a:ext cx="1979713" cy="5539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500" dirty="0" smtClean="0"/>
                <a:t>Национальный парк </a:t>
              </a:r>
            </a:p>
            <a:p>
              <a:pPr algn="ctr"/>
              <a:r>
                <a:rPr lang="ru-RU" sz="1500" dirty="0" smtClean="0"/>
                <a:t>«Терский берег»</a:t>
              </a:r>
            </a:p>
          </p:txBody>
        </p:sp>
        <p:pic>
          <p:nvPicPr>
            <p:cNvPr id="15" name="Рисунок 14" descr="Варзуга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71211"/>
              <a:ext cx="1968764" cy="1306471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0949" y="5631681"/>
              <a:ext cx="1979713" cy="1233728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6980322" y="1722561"/>
            <a:ext cx="1987326" cy="3233539"/>
            <a:chOff x="7156674" y="1411278"/>
            <a:chExt cx="1987326" cy="323353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156674" y="2694457"/>
              <a:ext cx="1968764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600" dirty="0" smtClean="0"/>
                <a:t>Заказник «</a:t>
              </a:r>
              <a:r>
                <a:rPr lang="ru-RU" sz="1600" dirty="0" err="1" smtClean="0"/>
                <a:t>Ворьема</a:t>
              </a:r>
              <a:r>
                <a:rPr lang="ru-RU" sz="1600" dirty="0" smtClean="0"/>
                <a:t>»</a:t>
              </a:r>
            </a:p>
          </p:txBody>
        </p:sp>
        <p:pic>
          <p:nvPicPr>
            <p:cNvPr id="34" name="Рисунок 33" descr="Ворьема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75236" y="1411278"/>
              <a:ext cx="1967150" cy="1274475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6674" y="3287936"/>
              <a:ext cx="1987326" cy="1356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2947640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0" y="0"/>
            <a:ext cx="9144000" cy="6528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ОСОБО ОХРАНЯЕМЫЕ ПРИРОДНЫЕ ТЕРРИТОРИИ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РЕГИОНАЛЬНОГО ЗНАЧЕНИЯ</a:t>
            </a:r>
            <a:endParaRPr lang="ru-RU" altLang="ru-RU" sz="20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AD05FB97-5FF9-47B1-8081-BAF430E1CB9A}" type="slidenum">
              <a:rPr lang="ru-RU" altLang="ru-RU"/>
              <a:pPr algn="ctr"/>
              <a:t>4</a:t>
            </a:fld>
            <a:endParaRPr lang="ru-RU" alt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2883" y="928210"/>
            <a:ext cx="350046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 2017 году появился природный парк «</a:t>
            </a:r>
            <a:r>
              <a:rPr lang="ru-RU" dirty="0" err="1" smtClean="0"/>
              <a:t>Кораблекк</a:t>
            </a:r>
            <a:r>
              <a:rPr lang="ru-RU" dirty="0" smtClean="0"/>
              <a:t>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12903" y="3273825"/>
            <a:ext cx="3780421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 2018 году реорганизованы памятники природы «Кедр сибирский в </a:t>
            </a:r>
            <a:r>
              <a:rPr lang="ru-RU" dirty="0" err="1" smtClean="0"/>
              <a:t>Никельском</a:t>
            </a:r>
            <a:r>
              <a:rPr lang="ru-RU" dirty="0" smtClean="0"/>
              <a:t> лесничестве</a:t>
            </a:r>
            <a:r>
              <a:rPr lang="ru-RU" dirty="0"/>
              <a:t>», «Водопад на реке </a:t>
            </a:r>
            <a:r>
              <a:rPr lang="ru-RU" dirty="0" err="1"/>
              <a:t>Шуони-йоки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629121" y="928210"/>
            <a:ext cx="428628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Природный парк «Полуострова Рыбачий и Средний» подготавливается к реорганизации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6058" y="4923350"/>
            <a:ext cx="2066239" cy="14241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477" y="4923351"/>
            <a:ext cx="2070155" cy="14241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2977" t="8272" r="6439" b="9767"/>
          <a:stretch/>
        </p:blipFill>
        <p:spPr>
          <a:xfrm>
            <a:off x="136477" y="1747588"/>
            <a:ext cx="2070155" cy="1354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/>
          <a:srcRect l="3299" t="849" r="3299" b="52979"/>
          <a:stretch/>
        </p:blipFill>
        <p:spPr>
          <a:xfrm>
            <a:off x="2366058" y="1747588"/>
            <a:ext cx="2066240" cy="1344244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6" t="-459" r="1274" b="8837"/>
          <a:stretch/>
        </p:blipFill>
        <p:spPr>
          <a:xfrm>
            <a:off x="5589259" y="1903034"/>
            <a:ext cx="2430801" cy="1597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6" t="-459" r="2160" b="8837"/>
          <a:stretch/>
        </p:blipFill>
        <p:spPr>
          <a:xfrm>
            <a:off x="5584725" y="3552188"/>
            <a:ext cx="2435335" cy="153299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629121" y="5149848"/>
            <a:ext cx="42862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Разрабатывается новая Концепция функционирования и развития сети ООПТ регионального значения Мурманской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947640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0" y="-7581"/>
            <a:ext cx="9144000" cy="6528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СОХРАНЕНИЕ БИОРАЗНООБРАЗИЯ И РАЗВИТИЕ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ЭКОЛОГИЧЕСКОГО ТУРИЗМА</a:t>
            </a:r>
            <a:endParaRPr lang="ru-RU" altLang="ru-RU" sz="20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AD05FB97-5FF9-47B1-8081-BAF430E1CB9A}" type="slidenum">
              <a:rPr lang="ru-RU" altLang="ru-RU">
                <a:solidFill>
                  <a:srgbClr val="000000"/>
                </a:solidFill>
              </a:rPr>
              <a:pPr algn="ctr"/>
              <a:t>5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6008" y="4093238"/>
            <a:ext cx="3170827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Разработка экологических маршрутов, оборудование территории природного парка «Полуострова Рыбачий и Средний» информационными аншлагами и знаками навигации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0" name="Picture 8" descr="redbook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7" r="3683" b="3514"/>
          <a:stretch>
            <a:fillRect/>
          </a:stretch>
        </p:blipFill>
        <p:spPr bwMode="auto">
          <a:xfrm>
            <a:off x="412606" y="917143"/>
            <a:ext cx="1670790" cy="23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3" cstate="print"/>
          <a:srcRect l="31888" t="5200" r="30706" b="6601"/>
          <a:stretch/>
        </p:blipFill>
        <p:spPr>
          <a:xfrm>
            <a:off x="3749250" y="3805631"/>
            <a:ext cx="2174097" cy="2883539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2195736" y="982233"/>
            <a:ext cx="675224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Мониторинг состояния популяций редких и находящихся под угрозой исчезновения </a:t>
            </a:r>
            <a:r>
              <a:rPr lang="ru-RU" dirty="0" smtClean="0">
                <a:solidFill>
                  <a:srgbClr val="000000"/>
                </a:solidFill>
              </a:rPr>
              <a:t>объектов животного и растительного мира, </a:t>
            </a:r>
            <a:r>
              <a:rPr lang="ru-RU" dirty="0">
                <a:solidFill>
                  <a:srgbClr val="000000"/>
                </a:solidFill>
              </a:rPr>
              <a:t>занесенных в Красную книгу Мурманской области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36914" y="3321547"/>
            <a:ext cx="871106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Развитие экологического туризма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4490" t="12310" r="22449" b="10547"/>
          <a:stretch/>
        </p:blipFill>
        <p:spPr>
          <a:xfrm>
            <a:off x="6164741" y="4727122"/>
            <a:ext cx="2474830" cy="202386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476866" y="2138645"/>
            <a:ext cx="30470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000000"/>
                </a:solidFill>
              </a:rPr>
              <a:t>Печенгский</a:t>
            </a:r>
            <a:r>
              <a:rPr lang="ru-RU" dirty="0" smtClean="0">
                <a:solidFill>
                  <a:srgbClr val="000000"/>
                </a:solidFill>
              </a:rPr>
              <a:t> район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76866" y="2668674"/>
            <a:ext cx="303923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Кольский район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13499" y="2678396"/>
            <a:ext cx="303923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Кандалакшский район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3499" y="2138645"/>
            <a:ext cx="30470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Терский район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/>
          <a:srcRect l="43054" t="28680" r="176" b="31976"/>
          <a:stretch/>
        </p:blipFill>
        <p:spPr>
          <a:xfrm>
            <a:off x="6164741" y="3746977"/>
            <a:ext cx="2443478" cy="95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37925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Documents and Settings\yuriryab\Рабочий стол\Карта России-Мурманс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143000"/>
            <a:ext cx="7500938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42875" y="5429250"/>
            <a:ext cx="4714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ru-RU" sz="16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928688" y="2571750"/>
            <a:ext cx="72723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0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Спасибо за внимание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6</a:t>
            </a: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6588125" y="214290"/>
            <a:ext cx="2555875" cy="75713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23 мая 2019 </a:t>
            </a:r>
            <a:r>
              <a:rPr lang="ru-RU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года</a:t>
            </a:r>
          </a:p>
          <a:p>
            <a:pPr marL="342900" indent="-342900" algn="ctr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г. </a:t>
            </a:r>
            <a:r>
              <a:rPr lang="ru-RU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Кола</a:t>
            </a:r>
            <a:endParaRPr lang="ru-RU" sz="16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0" y="5780782"/>
            <a:ext cx="56435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Начальник отдела государственной экологической экспертизы, особо охраняемых природных территорий и экологического просвещения</a:t>
            </a:r>
            <a:endParaRPr lang="ru-RU" sz="1600" dirty="0">
              <a:latin typeface="Century Gothic" pitchFamily="34" charset="0"/>
            </a:endParaRPr>
          </a:p>
          <a:p>
            <a:r>
              <a:rPr lang="ru-RU" sz="1600" dirty="0" smtClean="0">
                <a:latin typeface="Century Gothic" pitchFamily="34" charset="0"/>
              </a:rPr>
              <a:t>Е.А. Кочкуркина</a:t>
            </a:r>
            <a:endParaRPr lang="ru-RU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126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11686</TotalTime>
  <Words>279</Words>
  <Application>Microsoft Office PowerPoint</Application>
  <PresentationFormat>Экран (4:3)</PresentationFormat>
  <Paragraphs>51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預設簡報設計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Шулина М.В.</dc:creator>
  <cp:lastModifiedBy>afonin</cp:lastModifiedBy>
  <cp:revision>588</cp:revision>
  <cp:lastPrinted>2017-12-18T07:36:04Z</cp:lastPrinted>
  <dcterms:created xsi:type="dcterms:W3CDTF">2016-09-23T10:02:45Z</dcterms:created>
  <dcterms:modified xsi:type="dcterms:W3CDTF">2019-06-05T12:19:38Z</dcterms:modified>
</cp:coreProperties>
</file>