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5" r:id="rId3"/>
    <p:sldMasterId id="2147483766" r:id="rId4"/>
  </p:sldMasterIdLst>
  <p:notesMasterIdLst>
    <p:notesMasterId r:id="rId12"/>
  </p:notesMasterIdLst>
  <p:handoutMasterIdLst>
    <p:handoutMasterId r:id="rId13"/>
  </p:handoutMasterIdLst>
  <p:sldIdLst>
    <p:sldId id="256" r:id="rId5"/>
    <p:sldId id="379" r:id="rId6"/>
    <p:sldId id="380" r:id="rId7"/>
    <p:sldId id="377" r:id="rId8"/>
    <p:sldId id="369" r:id="rId9"/>
    <p:sldId id="381" r:id="rId10"/>
    <p:sldId id="376" r:id="rId11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3122" autoAdjust="0"/>
  </p:normalViewPr>
  <p:slideViewPr>
    <p:cSldViewPr>
      <p:cViewPr>
        <p:scale>
          <a:sx n="50" d="100"/>
          <a:sy n="50" d="100"/>
        </p:scale>
        <p:origin x="-1692" y="-690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7685-FD2A-4759-A99F-E46F784E6E3B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3CE8-39B2-45EF-AEA4-AFFF8901F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9873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12FAB-2018-409B-84C2-9FA6D74CFFB3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1BC3A-5DA6-44B9-A15B-01DE3CC2A6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0912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6"/>
            <a:ext cx="7772400" cy="1829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4" y="4953001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34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5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22EFEE-B85C-47FE-9D38-5CDEE414C7C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1632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7999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442ADB0-C90B-4EEF-B964-16E3DA0DEBE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6" name="Picture 1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701082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F4D404-F28A-4D4C-B624-8E631EC9510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99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712C2-215D-4F5F-A012-640234E4686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91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32D2F5-57C4-4FF0-B5ED-3580D416F3B4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911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1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28C50EAC-33BA-4C2B-B6DB-A724EDE80C96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86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870A-F7AA-409C-97BC-C712B6CAAF9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19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79999"/>
            <a:ext cx="8064448" cy="3600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1F2E-2A21-44A3-B9D2-67C039C9E11F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99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BF2-02D3-4058-B4D4-A1CFEB90DE7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87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096-1268-4A40-BA50-1B29BD1526A1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50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22EFEE-B85C-47FE-9D38-5CDEE414C7C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574310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7999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442ADB0-C90B-4EEF-B964-16E3DA0DEBE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6" name="Picture 1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38513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F4D404-F28A-4D4C-B624-8E631EC9510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99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712C2-215D-4F5F-A012-640234E4686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88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32D2F5-57C4-4FF0-B5ED-3580D416F3B4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6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1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28C50EAC-33BA-4C2B-B6DB-A724EDE80C96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134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870A-F7AA-409C-97BC-C712B6CAAF9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71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79999"/>
            <a:ext cx="8064448" cy="3600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1F2E-2A21-44A3-B9D2-67C039C9E11F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21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4"/>
            <a:ext cx="7772400" cy="182879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3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3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3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BF2-02D3-4058-B4D4-A1CFEB90DE7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5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096-1268-4A40-BA50-1B29BD1526A1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41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22EFEE-B85C-47FE-9D38-5CDEE414C7C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575214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7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7999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442ADB0-C90B-4EEF-B964-16E3DA0DEBE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1"/>
            <a:ext cx="6480000" cy="899999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6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5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logo</a:t>
            </a:r>
            <a:endParaRPr lang="fi-FI" dirty="0"/>
          </a:p>
        </p:txBody>
      </p:sp>
      <p:pic>
        <p:nvPicPr>
          <p:cNvPr id="16" name="Picture 15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9762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F4D404-F28A-4D4C-B624-8E631EC9510F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009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712C2-215D-4F5F-A012-640234E46866}" type="datetime1">
              <a:rPr lang="fi-FI" smtClean="0">
                <a:solidFill>
                  <a:srgbClr val="FFFFFF"/>
                </a:solidFill>
              </a:rPr>
              <a:pPr/>
              <a:t>5.6.2019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Risto Vartiainen 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44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6" y="616420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32D2F5-57C4-4FF0-B5ED-3580D416F3B4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1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28C50EAC-33BA-4C2B-B6DB-A724EDE80C96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28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870A-F7AA-409C-97BC-C712B6CAAF9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83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79999"/>
            <a:ext cx="8064448" cy="3600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1F2E-2A21-44A3-B9D2-67C039C9E11F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13" name="Picture 12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02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BF2-02D3-4058-B4D4-A1CFEB90DE73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88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096-1268-4A40-BA50-1B29BD1526A1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9" y="5580005"/>
            <a:ext cx="1078443" cy="1115001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1" y="5842805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46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1"/>
            <a:ext cx="4040188" cy="76199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30" y="5410201"/>
            <a:ext cx="4041775" cy="76199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1444299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5"/>
            <a:ext cx="1920240" cy="365760"/>
          </a:xfrm>
        </p:spPr>
        <p:txBody>
          <a:bodyPr/>
          <a:lstStyle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6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1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1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33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5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3CC6E1-8BC8-4134-9386-D282AF27AB88}" type="datetimeFigureOut">
              <a:rPr lang="fi-FI" smtClean="0"/>
              <a:pPr/>
              <a:t>5.6.2019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6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E556B9-2836-47CD-B26B-2DED05A7B8F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1"/>
            <a:ext cx="8064000" cy="899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888CF5-2FAE-45A2-A7D8-3B2364539E29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4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ransition spd="slow">
    <p:wipe dir="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1"/>
            <a:ext cx="8064000" cy="899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888CF5-2FAE-45A2-A7D8-3B2364539E29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7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transition spd="slow">
    <p:wipe dir="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1"/>
            <a:ext cx="8064000" cy="899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1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888CF5-2FAE-45A2-A7D8-3B2364539E29}" type="datetime1">
              <a:rPr lang="fi-FI" smtClean="0">
                <a:solidFill>
                  <a:srgbClr val="646464"/>
                </a:solidFill>
              </a:rPr>
              <a:pPr/>
              <a:t>5.6.2019</a:t>
            </a:fld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646464"/>
                </a:solidFill>
              </a:rPr>
              <a:t>Risto Vartiainen 2016</a:t>
            </a:r>
            <a:endParaRPr lang="fi-FI" dirty="0">
              <a:solidFill>
                <a:srgbClr val="6464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>
                <a:solidFill>
                  <a:srgbClr val="646464"/>
                </a:solidFill>
              </a:rPr>
              <a:pPr/>
              <a:t>‹#›</a:t>
            </a:fld>
            <a:endParaRPr lang="fi-FI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ransition spd="slow">
    <p:wipe dir="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>
                <a:effectLst/>
              </a:rPr>
              <a:t>Cross-border</a:t>
            </a:r>
            <a:r>
              <a:rPr lang="fi-FI" dirty="0" smtClean="0">
                <a:effectLst/>
              </a:rPr>
              <a:t> </a:t>
            </a:r>
            <a:r>
              <a:rPr lang="fi-FI" dirty="0" err="1">
                <a:effectLst/>
              </a:rPr>
              <a:t>cooperation</a:t>
            </a:r>
            <a:r>
              <a:rPr lang="fi-FI" dirty="0">
                <a:effectLst/>
              </a:rPr>
              <a:t> </a:t>
            </a:r>
            <a:r>
              <a:rPr lang="fi-FI" dirty="0" err="1">
                <a:effectLst/>
              </a:rPr>
              <a:t>between</a:t>
            </a:r>
            <a:r>
              <a:rPr lang="fi-FI" dirty="0">
                <a:effectLst/>
              </a:rPr>
              <a:t> the Finnish and the Russian </a:t>
            </a:r>
            <a:r>
              <a:rPr lang="fi-FI" dirty="0" err="1">
                <a:effectLst/>
              </a:rPr>
              <a:t>partners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700" dirty="0">
                <a:effectLst/>
              </a:rPr>
              <a:t>Дина </a:t>
            </a:r>
            <a:r>
              <a:rPr lang="ru-RU" sz="2700" dirty="0" err="1">
                <a:effectLst/>
              </a:rPr>
              <a:t>Солатие</a:t>
            </a:r>
            <a:r>
              <a:rPr lang="fi-FI" sz="2700" dirty="0">
                <a:effectLst/>
              </a:rPr>
              <a:t>, </a:t>
            </a:r>
            <a:r>
              <a:rPr lang="ru-RU" sz="2700" dirty="0">
                <a:effectLst/>
              </a:rPr>
              <a:t>Начальник по развитию</a:t>
            </a:r>
            <a:r>
              <a:rPr lang="fi-FI" sz="2700" dirty="0">
                <a:effectLst/>
              </a:rPr>
              <a:t/>
            </a:r>
            <a:br>
              <a:rPr lang="fi-FI" sz="2700" dirty="0">
                <a:effectLst/>
              </a:rPr>
            </a:br>
            <a:r>
              <a:rPr lang="ru-RU" sz="2700" dirty="0">
                <a:effectLst/>
              </a:rPr>
              <a:t>Союз муниципалитетов Восточной Лапландии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064896" cy="1150316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pPr algn="ctr"/>
            <a:r>
              <a:rPr lang="fi-FI" dirty="0"/>
              <a:t> </a:t>
            </a:r>
            <a:r>
              <a:rPr lang="fi-FI" b="1" dirty="0"/>
              <a:t>II RUSSIAN- FINNISH DAYS </a:t>
            </a:r>
            <a:endParaRPr lang="fi-FI" dirty="0"/>
          </a:p>
          <a:p>
            <a:pPr algn="ctr"/>
            <a:r>
              <a:rPr lang="fi-FI" b="1" dirty="0"/>
              <a:t>OF CROSS-BORDER </a:t>
            </a:r>
            <a:r>
              <a:rPr lang="fi-FI" b="1" dirty="0" smtClean="0"/>
              <a:t>COOPERATION 23.-24.5.19 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Picture 2" descr="Y:\Itä-Lapin kuntayhtymä\Dokumentit\LOGOT\Kuntayhtymä viralliset\I-L kuntayhtymä logo_eng_m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067"/>
            <a:ext cx="3456384" cy="4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5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fi-FI" sz="3100" dirty="0">
                <a:latin typeface="Arial" panose="020B0604020202020204" pitchFamily="34" charset="0"/>
                <a:cs typeface="Arial" panose="020B0604020202020204" pitchFamily="34" charset="0"/>
              </a:rPr>
              <a:t>Lähialueyhteistyön paras konkreettinen saavutus</a:t>
            </a:r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pic>
        <p:nvPicPr>
          <p:cNvPr id="4" name="Sisällön paikkamerkki 3" descr="Pictur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628800"/>
            <a:ext cx="600784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/>
          <p:cNvSpPr txBox="1"/>
          <p:nvPr/>
        </p:nvSpPr>
        <p:spPr>
          <a:xfrm>
            <a:off x="2339752" y="10527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Kansainvälinen rajanylityspaikka 2002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0576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20448" y="980728"/>
            <a:ext cx="8229600" cy="4525963"/>
          </a:xfrm>
        </p:spPr>
        <p:txBody>
          <a:bodyPr/>
          <a:lstStyle/>
          <a:p>
            <a:r>
              <a:rPr lang="fi-FI" sz="2400" dirty="0" smtClean="0"/>
              <a:t>Itä-Lappi ja Kuolan kaupunki yhteistyöaiesopimus matkailusta 23.5.19</a:t>
            </a:r>
          </a:p>
          <a:p>
            <a:r>
              <a:rPr lang="fi-FI" sz="2400" dirty="0" err="1" smtClean="0"/>
              <a:t>Pelkosenniemi-Kirovsk</a:t>
            </a:r>
            <a:r>
              <a:rPr lang="fi-FI" sz="2400" dirty="0" smtClean="0"/>
              <a:t>?</a:t>
            </a:r>
            <a:endParaRPr lang="fi-FI" sz="2400" dirty="0"/>
          </a:p>
          <a:p>
            <a:r>
              <a:rPr lang="fi-FI" sz="2400" dirty="0" smtClean="0"/>
              <a:t>Kemijärvi-Kantalahti 1988→</a:t>
            </a:r>
          </a:p>
          <a:p>
            <a:r>
              <a:rPr lang="fi-FI" sz="2400" dirty="0" smtClean="0"/>
              <a:t>Salla-Kantalahti 2013</a:t>
            </a:r>
            <a:r>
              <a:rPr lang="fi-FI" sz="2400" dirty="0"/>
              <a:t> →</a:t>
            </a:r>
            <a:endParaRPr lang="fi-FI" sz="2400" dirty="0" smtClean="0"/>
          </a:p>
          <a:p>
            <a:r>
              <a:rPr lang="fi-FI" sz="2400" dirty="0" err="1" smtClean="0"/>
              <a:t>Salla-Kovdor</a:t>
            </a:r>
            <a:r>
              <a:rPr lang="fi-FI" sz="2400" dirty="0" smtClean="0"/>
              <a:t> 1991 →</a:t>
            </a:r>
          </a:p>
          <a:p>
            <a:r>
              <a:rPr lang="fi-FI" sz="2400" dirty="0" smtClean="0"/>
              <a:t>Salla- </a:t>
            </a:r>
            <a:r>
              <a:rPr lang="fi-FI" sz="2400" dirty="0" err="1" smtClean="0"/>
              <a:t>Polarnyje</a:t>
            </a:r>
            <a:r>
              <a:rPr lang="fi-FI" sz="2400" dirty="0" smtClean="0"/>
              <a:t> Zori 1998</a:t>
            </a:r>
            <a:r>
              <a:rPr lang="fi-FI" sz="2400" dirty="0"/>
              <a:t>→</a:t>
            </a:r>
          </a:p>
          <a:p>
            <a:endParaRPr lang="fi-FI" sz="24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980728"/>
          </a:xfrm>
        </p:spPr>
        <p:txBody>
          <a:bodyPr/>
          <a:lstStyle/>
          <a:p>
            <a:r>
              <a:rPr lang="fi-FI" dirty="0" smtClean="0"/>
              <a:t>Itä-Lapin ystävyyskaupungit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981970" cy="29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74317"/>
            <a:ext cx="2944140" cy="27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23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68976" y="3789040"/>
            <a:ext cx="8784976" cy="5174035"/>
          </a:xfrm>
        </p:spPr>
        <p:txBody>
          <a:bodyPr/>
          <a:lstStyle/>
          <a:p>
            <a:r>
              <a:rPr lang="fi-FI" sz="1600" dirty="0" err="1"/>
              <a:t>Rail</a:t>
            </a:r>
            <a:r>
              <a:rPr lang="fi-FI" sz="1600" dirty="0"/>
              <a:t> </a:t>
            </a:r>
            <a:r>
              <a:rPr lang="fi-FI" sz="1600" dirty="0" err="1"/>
              <a:t>Arctica-ratahanke</a:t>
            </a:r>
            <a:r>
              <a:rPr lang="fi-FI" sz="1600" dirty="0"/>
              <a:t>, rautatieyhteys </a:t>
            </a:r>
            <a:r>
              <a:rPr lang="fi-FI" sz="1600" dirty="0" smtClean="0"/>
              <a:t>Jäämerelle </a:t>
            </a:r>
            <a:r>
              <a:rPr lang="fi-FI" sz="1600" dirty="0"/>
              <a:t>ja samalla sekä meri- että rautatieyhteys Kiinaan ja </a:t>
            </a:r>
            <a:r>
              <a:rPr lang="fi-FI" sz="1600" dirty="0" smtClean="0"/>
              <a:t>Kaukoitään</a:t>
            </a:r>
          </a:p>
          <a:p>
            <a:r>
              <a:rPr lang="en-US" sz="1600" dirty="0" err="1" smtClean="0">
                <a:cs typeface="Arial" panose="020B0604020202020204" pitchFamily="34" charset="0"/>
              </a:rPr>
              <a:t>Vaatii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vain 70 km </a:t>
            </a:r>
            <a:r>
              <a:rPr lang="en-US" sz="1600" dirty="0" err="1">
                <a:cs typeface="Arial" panose="020B0604020202020204" pitchFamily="34" charset="0"/>
              </a:rPr>
              <a:t>uutta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rautatietä</a:t>
            </a:r>
            <a:r>
              <a:rPr lang="en-US" sz="1600" dirty="0">
                <a:cs typeface="Arial" panose="020B0604020202020204" pitchFamily="34" charset="0"/>
              </a:rPr>
              <a:t> ja </a:t>
            </a:r>
            <a:r>
              <a:rPr lang="en-US" sz="1600" dirty="0" err="1">
                <a:cs typeface="Arial" panose="020B0604020202020204" pitchFamily="34" charset="0"/>
              </a:rPr>
              <a:t>noin</a:t>
            </a:r>
            <a:r>
              <a:rPr lang="en-US" sz="1600" dirty="0">
                <a:cs typeface="Arial" panose="020B0604020202020204" pitchFamily="34" charset="0"/>
              </a:rPr>
              <a:t> 180 km </a:t>
            </a:r>
            <a:r>
              <a:rPr lang="en-US" sz="1600" dirty="0" err="1">
                <a:cs typeface="Arial" panose="020B0604020202020204" pitchFamily="34" charset="0"/>
              </a:rPr>
              <a:t>vanhan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radan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peruskorjausta</a:t>
            </a:r>
            <a:endParaRPr lang="fi-FI" sz="1600" dirty="0" smtClean="0">
              <a:cs typeface="Arial" panose="020B0604020202020204" pitchFamily="34" charset="0"/>
            </a:endParaRPr>
          </a:p>
          <a:p>
            <a:r>
              <a:rPr lang="en-US" sz="1600" dirty="0" err="1" smtClean="0">
                <a:cs typeface="Arial" panose="020B0604020202020204" pitchFamily="34" charset="0"/>
              </a:rPr>
              <a:t>Suuri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myönteinen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vaikutus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alueellisille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kaivos</a:t>
            </a:r>
            <a:r>
              <a:rPr lang="en-US" sz="1600" dirty="0">
                <a:cs typeface="Arial" panose="020B0604020202020204" pitchFamily="34" charset="0"/>
              </a:rPr>
              <a:t>- ja </a:t>
            </a:r>
            <a:r>
              <a:rPr lang="en-US" sz="1600" dirty="0" err="1" smtClean="0">
                <a:cs typeface="Arial" panose="020B0604020202020204" pitchFamily="34" charset="0"/>
              </a:rPr>
              <a:t>metsäteollisuudelle</a:t>
            </a:r>
            <a:r>
              <a:rPr lang="en-US" sz="1600" dirty="0">
                <a:cs typeface="Arial" panose="020B0604020202020204" pitchFamily="34" charset="0"/>
              </a:rPr>
              <a:t> ja </a:t>
            </a:r>
            <a:r>
              <a:rPr lang="en-US" sz="1600" dirty="0" err="1">
                <a:cs typeface="Arial" panose="020B0604020202020204" pitchFamily="34" charset="0"/>
              </a:rPr>
              <a:t>muulle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liiketoiminnalle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sekä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matkailulle</a:t>
            </a:r>
            <a:r>
              <a:rPr lang="en-US" sz="1600" dirty="0" smtClean="0"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cs typeface="Arial" panose="020B0604020202020204" pitchFamily="34" charset="0"/>
              </a:rPr>
              <a:t>ilmastonmuutos</a:t>
            </a:r>
            <a:r>
              <a:rPr lang="en-US" sz="1600" dirty="0" smtClean="0"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cs typeface="Arial" panose="020B0604020202020204" pitchFamily="34" charset="0"/>
              </a:rPr>
              <a:t>vaihtoehto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lentämiselle</a:t>
            </a:r>
            <a:r>
              <a:rPr lang="en-US" sz="1600" dirty="0" smtClean="0">
                <a:cs typeface="Arial" panose="020B0604020202020204" pitchFamily="34" charset="0"/>
              </a:rPr>
              <a:t>) </a:t>
            </a:r>
          </a:p>
          <a:p>
            <a:r>
              <a:rPr lang="en-US" sz="1600" dirty="0" err="1" smtClean="0">
                <a:cs typeface="Arial" panose="020B0604020202020204" pitchFamily="34" charset="0"/>
              </a:rPr>
              <a:t>Lisää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alueen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kiinnostavuutta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investoinneille</a:t>
            </a:r>
            <a:endParaRPr lang="en-US" sz="1600" dirty="0" smtClean="0">
              <a:cs typeface="Arial" panose="020B0604020202020204" pitchFamily="34" charset="0"/>
            </a:endParaRPr>
          </a:p>
          <a:p>
            <a:r>
              <a:rPr lang="fi-FI" sz="1600" dirty="0"/>
              <a:t>Koillisväylän rahdin kulkuväylä molempiin suuntiin esimerkkinä nesteytetty kaasu</a:t>
            </a:r>
          </a:p>
          <a:p>
            <a:r>
              <a:rPr lang="fi-FI" sz="1600" dirty="0" smtClean="0"/>
              <a:t>Radan </a:t>
            </a:r>
            <a:r>
              <a:rPr lang="fi-FI" sz="1600" dirty="0"/>
              <a:t>hinta n. </a:t>
            </a:r>
            <a:r>
              <a:rPr lang="fi-FI" sz="1600" dirty="0" smtClean="0"/>
              <a:t>925M€, Suomen </a:t>
            </a:r>
            <a:r>
              <a:rPr lang="fi-FI" sz="1600" dirty="0"/>
              <a:t>osuus </a:t>
            </a:r>
            <a:r>
              <a:rPr lang="fi-FI" sz="1600" dirty="0" smtClean="0"/>
              <a:t>150 M€</a:t>
            </a:r>
            <a:endParaRPr lang="fi-FI" sz="16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907704" y="-24340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Tulevaisuuden visio</a:t>
            </a:r>
            <a:endParaRPr lang="fi-FI" sz="4000" dirty="0"/>
          </a:p>
        </p:txBody>
      </p:sp>
      <p:pic>
        <p:nvPicPr>
          <p:cNvPr id="2050" name="Picture 2" descr="C:\Users\DSOLAT01\AppData\Local\Microsoft\Windows\Temporary Internet Files\Content.Outlook\L2D6T2YQ\IMG_20190520_17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706738" cy="27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74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512" y="19059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fi-FI" dirty="0" smtClean="0"/>
          </a:p>
          <a:p>
            <a:pPr marL="109728" indent="0">
              <a:buNone/>
            </a:pPr>
            <a:r>
              <a:rPr lang="fi-FI" b="1" dirty="0" smtClean="0"/>
              <a:t>12.5. Suomen Arktisen seuran seminaari</a:t>
            </a:r>
          </a:p>
          <a:p>
            <a:pPr marL="109728" indent="0">
              <a:buNone/>
            </a:pPr>
            <a:r>
              <a:rPr lang="fi-FI" dirty="0" smtClean="0"/>
              <a:t>- Venäjän suurlähettiläs </a:t>
            </a:r>
            <a:r>
              <a:rPr lang="fi-FI" dirty="0"/>
              <a:t>Pavel </a:t>
            </a:r>
            <a:r>
              <a:rPr lang="fi-FI" dirty="0" err="1" smtClean="0"/>
              <a:t>Kuznetsovin</a:t>
            </a:r>
            <a:r>
              <a:rPr lang="fi-FI" dirty="0" smtClean="0"/>
              <a:t> kutsu Itä-Lappiin</a:t>
            </a:r>
            <a:endParaRPr lang="fi-FI" dirty="0"/>
          </a:p>
        </p:txBody>
      </p:sp>
      <p:pic>
        <p:nvPicPr>
          <p:cNvPr id="1026" name="Picture 2" descr="C:\Users\DSOLAT01\AppData\Local\Microsoft\Windows\Temporary Internet Files\Content.Outlook\L2D6T2YQ\IMG_20190414_111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976" y="2276871"/>
            <a:ext cx="2472110" cy="36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OLAT01\AppData\Local\Microsoft\Windows\Temporary Internet Files\Content.Outlook\L2D6T2YQ\IMG_20190414_10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49" y="2379474"/>
            <a:ext cx="3448452" cy="27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SOLAT01\AppData\Local\Microsoft\Windows\Temporary Internet Files\Content.Outlook\L2D6T2YQ\IMG_20190412_132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83633"/>
            <a:ext cx="2746826" cy="36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63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619672" y="1988840"/>
            <a:ext cx="8229600" cy="4525963"/>
          </a:xfrm>
        </p:spPr>
        <p:txBody>
          <a:bodyPr/>
          <a:lstStyle/>
          <a:p>
            <a:r>
              <a:rPr lang="fi-FI" dirty="0" smtClean="0"/>
              <a:t>Matkailun kehittäminen</a:t>
            </a:r>
          </a:p>
          <a:p>
            <a:r>
              <a:rPr lang="fi-FI" dirty="0" smtClean="0"/>
              <a:t>Logistiikan parantaminen</a:t>
            </a:r>
          </a:p>
          <a:p>
            <a:r>
              <a:rPr lang="fi-FI" dirty="0" smtClean="0"/>
              <a:t>Kaupallis-taloudellisen yhteistyön kehittäminen</a:t>
            </a:r>
            <a:endParaRPr lang="fi-FI" dirty="0"/>
          </a:p>
          <a:p>
            <a:r>
              <a:rPr lang="fi-FI" dirty="0" smtClean="0"/>
              <a:t>Ryhmäviisumit/viisumivapaus</a:t>
            </a:r>
            <a:endParaRPr lang="fi-FI" dirty="0"/>
          </a:p>
          <a:p>
            <a:r>
              <a:rPr lang="fi-FI" dirty="0"/>
              <a:t>Lukiot</a:t>
            </a:r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Ajankohtaisia yhteisiä kehitettäviä asioita</a:t>
            </a:r>
          </a:p>
        </p:txBody>
      </p:sp>
    </p:spTree>
    <p:extLst>
      <p:ext uri="{BB962C8B-B14F-4D97-AF65-F5344CB8AC3E}">
        <p14:creationId xmlns:p14="http://schemas.microsoft.com/office/powerpoint/2010/main" xmlns="" val="368741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156"/>
            <a:ext cx="5141422" cy="685384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419872" y="3059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 smtClean="0"/>
              <a:t>спасибо</a:t>
            </a:r>
            <a:r>
              <a:rPr lang="fi-FI" sz="4000" dirty="0" smtClean="0"/>
              <a:t>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xmlns="" val="29298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_Rakennerahastot_2014-2020_mallipohja_EAK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_Rakennerahastot_2014-2020_mallipohja_EAK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_Rakennerahastot_2014-2020_mallipohja_EAK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8019</TotalTime>
  <Words>142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Aula</vt:lpstr>
      <vt:lpstr>TEM_Rakennerahastot_2014-2020_mallipohja_EAKR_FI_7.14</vt:lpstr>
      <vt:lpstr>1_TEM_Rakennerahastot_2014-2020_mallipohja_EAKR_FI_7.14</vt:lpstr>
      <vt:lpstr>2_TEM_Rakennerahastot_2014-2020_mallipohja_EAKR_FI_7.14</vt:lpstr>
      <vt:lpstr> Cross-border cooperation between the Finnish and the Russian partners  Дина Солатие, Начальник по развитию Союз муниципалитетов Восточной Лапландии  </vt:lpstr>
      <vt:lpstr>Lähialueyhteistyön paras konkreettinen saavutus </vt:lpstr>
      <vt:lpstr>Itä-Lapin ystävyyskaupungit</vt:lpstr>
      <vt:lpstr>Tulevaisuuden visio</vt:lpstr>
      <vt:lpstr>Слайд 5</vt:lpstr>
      <vt:lpstr>Ajankohtaisia yhteisiä kehitettäviä asioita</vt:lpstr>
      <vt:lpstr>Слайд 7</vt:lpstr>
    </vt:vector>
  </TitlesOfParts>
  <Company>Lapin Pelastuslaitos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Tarkastuslautakunta  Itä-Lapin kuntayhtymä</dc:title>
  <dc:creator>Ryhänen Aila Kemijärvi</dc:creator>
  <cp:lastModifiedBy>afonin</cp:lastModifiedBy>
  <cp:revision>382</cp:revision>
  <cp:lastPrinted>2017-12-14T08:00:22Z</cp:lastPrinted>
  <dcterms:created xsi:type="dcterms:W3CDTF">2014-05-08T09:13:21Z</dcterms:created>
  <dcterms:modified xsi:type="dcterms:W3CDTF">2019-06-05T12:28:18Z</dcterms:modified>
</cp:coreProperties>
</file>