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-33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7D85AA7-C3E0-46C1-A59E-54815BD4ED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DF3AE5A-489A-4694-A7E1-B3F2BEF85F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2CC3466-55B0-4ED4-969B-05EF91CAB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77F81-FEC0-4C0C-AA1B-1067A24E30AE}" type="datetimeFigureOut">
              <a:rPr lang="ru-RU" smtClean="0"/>
              <a:pPr/>
              <a:t>05.06.2019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AFF32BD-1F0E-46BB-8D7B-03047E7FD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0E73155-C3ED-4B06-9606-516703707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A6A70-09D8-4C32-95D2-DCA159BD85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3583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6DE007-A283-40D3-8C65-46FF72D2A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A5C0B69-0E29-43DD-A808-553DDDB574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6E77FC8-CCB4-4127-8FD3-B96C3FB51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77F81-FEC0-4C0C-AA1B-1067A24E30AE}" type="datetimeFigureOut">
              <a:rPr lang="ru-RU" smtClean="0"/>
              <a:pPr/>
              <a:t>05.06.2019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295C3E3-EFC2-4040-AFDC-82EA88C44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5D39531-7FBD-4DE3-AA70-461E6D671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A6A70-09D8-4C32-95D2-DCA159BD85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2770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4E5539E5-BF41-48B7-8C2B-08044BFE03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1E32414-AA20-453C-9BBD-D91BBD2664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F77C25D-BC62-44A5-913F-845C46F4F4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77F81-FEC0-4C0C-AA1B-1067A24E30AE}" type="datetimeFigureOut">
              <a:rPr lang="ru-RU" smtClean="0"/>
              <a:pPr/>
              <a:t>05.06.2019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949EBC4-3BEA-47FC-B1F0-D52BC69AD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2A73A11-997C-4F24-B569-C9392C7E9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A6A70-09D8-4C32-95D2-DCA159BD85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2951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07E431E-B2BC-43CC-ADDC-DCF03F4F4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077E244-2409-4563-A0EF-43A1F3C811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3435228-8D30-4E2F-9C59-8FA2A228E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77F81-FEC0-4C0C-AA1B-1067A24E30AE}" type="datetimeFigureOut">
              <a:rPr lang="ru-RU" smtClean="0"/>
              <a:pPr/>
              <a:t>05.06.2019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3BBB0EB-A7CF-4392-8804-57986AED5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DC56F63-788C-4C3A-8FD2-E9DC7685F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A6A70-09D8-4C32-95D2-DCA159BD85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2847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A1B076C-9100-4F24-B830-78EDD0D26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92E93A8-EBD1-45BB-B678-8918423229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059564-8E31-4358-9DFD-2BA82298E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77F81-FEC0-4C0C-AA1B-1067A24E30AE}" type="datetimeFigureOut">
              <a:rPr lang="ru-RU" smtClean="0"/>
              <a:pPr/>
              <a:t>05.06.2019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13CDF5C-2353-4351-A119-254027566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C3DF4EF-C66C-46BF-8CEF-42E4CDA46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A6A70-09D8-4C32-95D2-DCA159BD85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2571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153F2E-1DC8-4C3F-9225-539CE9477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A6DA849-B46C-4F62-937A-DF5C62BEAA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1E58784-3AD3-4966-BE7E-23C9A878DE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F697523-329D-45E2-9BDF-E9B7DF890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77F81-FEC0-4C0C-AA1B-1067A24E30AE}" type="datetimeFigureOut">
              <a:rPr lang="ru-RU" smtClean="0"/>
              <a:pPr/>
              <a:t>05.06.2019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039E3B2-FBF9-4CC7-A180-D85CAC18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6384F95-22BD-49DD-8C36-3E85E07CD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A6A70-09D8-4C32-95D2-DCA159BD85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8154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7FE1B3-C5BC-4CC7-AF9A-4468B94FE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6C778FA-0268-416A-A87D-EE613DACD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CE2255B-6EA3-445A-BD0C-6808D2D381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67942D98-5503-489B-B6AD-2267BB8B93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5A90E90B-3B98-424E-B1CB-3B1AED264E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ED6C6904-F0E9-4AFA-8760-4C633F961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77F81-FEC0-4C0C-AA1B-1067A24E30AE}" type="datetimeFigureOut">
              <a:rPr lang="ru-RU" smtClean="0"/>
              <a:pPr/>
              <a:t>05.06.2019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494DB4DC-727B-4770-B9CA-3FC8602DA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D1C61FC3-71A0-4E13-B23D-688858642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A6A70-09D8-4C32-95D2-DCA159BD85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0387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1368336-3A3C-4B0E-91C3-A5B46C016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77A0A6D1-AA01-4150-85E6-1C934DB55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77F81-FEC0-4C0C-AA1B-1067A24E30AE}" type="datetimeFigureOut">
              <a:rPr lang="ru-RU" smtClean="0"/>
              <a:pPr/>
              <a:t>05.06.2019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B008B67-4764-440E-9D8E-1FCBDF571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31833E5-7903-4520-B5F1-5057DAC93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A6A70-09D8-4C32-95D2-DCA159BD85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0765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476A330B-7ECE-4800-9F88-74DFFFF4E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77F81-FEC0-4C0C-AA1B-1067A24E30AE}" type="datetimeFigureOut">
              <a:rPr lang="ru-RU" smtClean="0"/>
              <a:pPr/>
              <a:t>05.06.2019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AAE513DD-6417-4EBE-9FA6-AE1AAA0FF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967239C-145D-448C-B62E-61D7040FF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A6A70-09D8-4C32-95D2-DCA159BD85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4214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6DA882-D845-496C-8DA4-CDA9FEB98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3D81437-4F8A-47A4-9655-E2B0400973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F9AB73D-5F1E-4B9E-8350-71D8CC40B3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FD5A134-F2D3-4C42-A789-0DC436104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77F81-FEC0-4C0C-AA1B-1067A24E30AE}" type="datetimeFigureOut">
              <a:rPr lang="ru-RU" smtClean="0"/>
              <a:pPr/>
              <a:t>05.06.2019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C26E4C6-351E-49ED-ABF4-CB190201B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7C0B4FB-8FCD-490F-8BA9-970A4112B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A6A70-09D8-4C32-95D2-DCA159BD85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3949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7069480-B47D-4D22-9321-159527092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96D8DB2B-D7DE-4A76-930D-A020564CD4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E54B636-24CD-4D6F-A3E0-F57E2BCED4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F4AA91C-AAD4-4403-AF3B-BE7EC419E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77F81-FEC0-4C0C-AA1B-1067A24E30AE}" type="datetimeFigureOut">
              <a:rPr lang="ru-RU" smtClean="0"/>
              <a:pPr/>
              <a:t>05.06.2019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79DE08F-7C53-4227-AA7C-99B43CFE2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3C53F56-4722-40C5-99BC-F13F340A3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A6A70-09D8-4C32-95D2-DCA159BD85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1955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B788AC-428A-482A-8C45-D529EFEDF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57B5E46-BB47-413C-8100-4082FC4AEB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2FCAD4E-9681-42DE-A5E7-DE958145DC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E77F81-FEC0-4C0C-AA1B-1067A24E30AE}" type="datetimeFigureOut">
              <a:rPr lang="ru-RU" smtClean="0"/>
              <a:pPr/>
              <a:t>05.06.2019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BA1FCB8-F02F-49EC-81FE-2D00410208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0678FDE-9C4A-49A9-B09C-B22114C1E9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A6A70-09D8-4C32-95D2-DCA159BD85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7928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4138DE-7BC5-494B-BBDB-E43741FC31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5" y="14287"/>
            <a:ext cx="12134850" cy="682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7131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492823D-7283-45CF-9756-FC6FAF16F3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11" y="0"/>
            <a:ext cx="121655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4161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C4A13D4-3EA4-420A-A67D-4E9337D6D4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1468" y="0"/>
            <a:ext cx="113090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736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0674736-8D27-4F56-8675-08B5C99A7F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5" y="0"/>
            <a:ext cx="12172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2391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6504168-2D63-4FEB-87BD-D19E7368F9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5" y="14287"/>
            <a:ext cx="12172950" cy="682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9899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863B308-13B8-44C4-AE74-FE7F7676D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2" y="9525"/>
            <a:ext cx="12182475" cy="683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41645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Произвольный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AlenaNew</dc:creator>
  <cp:lastModifiedBy>afonin</cp:lastModifiedBy>
  <cp:revision>1</cp:revision>
  <dcterms:created xsi:type="dcterms:W3CDTF">2019-05-22T13:36:46Z</dcterms:created>
  <dcterms:modified xsi:type="dcterms:W3CDTF">2019-06-05T12:06:03Z</dcterms:modified>
</cp:coreProperties>
</file>