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sldIdLst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0" autoAdjust="0"/>
    <p:restoredTop sz="86380" autoAdjust="0"/>
  </p:normalViewPr>
  <p:slideViewPr>
    <p:cSldViewPr snapToGrid="0" snapToObjects="1">
      <p:cViewPr varScale="1">
        <p:scale>
          <a:sx n="106" d="100"/>
          <a:sy n="106" d="100"/>
        </p:scale>
        <p:origin x="45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4619F-48D5-6148-A593-732119C343F5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1F7CF-AC5F-F84E-ACA4-3CEC763C6C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1F7CF-AC5F-F84E-ACA4-3CEC763C6C8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83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13 </a:t>
            </a:r>
            <a:r>
              <a:rPr lang="nb-NO" dirty="0" err="1"/>
              <a:t>ships</a:t>
            </a:r>
            <a:r>
              <a:rPr lang="nb-NO" dirty="0"/>
              <a:t> design </a:t>
            </a:r>
            <a:r>
              <a:rPr lang="nb-NO" dirty="0" err="1"/>
              <a:t>companies</a:t>
            </a:r>
            <a:endParaRPr lang="nb-NO" dirty="0"/>
          </a:p>
          <a:p>
            <a:r>
              <a:rPr lang="nb-NO" dirty="0"/>
              <a:t>14 </a:t>
            </a:r>
            <a:r>
              <a:rPr lang="nb-NO" dirty="0" err="1"/>
              <a:t>shipyards</a:t>
            </a:r>
            <a:endParaRPr lang="nb-NO" dirty="0"/>
          </a:p>
          <a:p>
            <a:r>
              <a:rPr lang="nb-NO" dirty="0"/>
              <a:t>170 maritime </a:t>
            </a:r>
            <a:r>
              <a:rPr lang="nb-NO" dirty="0" err="1"/>
              <a:t>equipment</a:t>
            </a:r>
            <a:r>
              <a:rPr lang="nb-NO" dirty="0"/>
              <a:t>  </a:t>
            </a:r>
            <a:r>
              <a:rPr lang="nb-NO" dirty="0" err="1"/>
              <a:t>supliers</a:t>
            </a:r>
            <a:endParaRPr lang="nb-NO" dirty="0"/>
          </a:p>
          <a:p>
            <a:r>
              <a:rPr lang="nb-NO" dirty="0"/>
              <a:t>20 shipping </a:t>
            </a:r>
            <a:r>
              <a:rPr lang="nb-NO" dirty="0" err="1"/>
              <a:t>companies</a:t>
            </a:r>
            <a:r>
              <a:rPr lang="nb-NO" dirty="0"/>
              <a:t> – 18.000 </a:t>
            </a:r>
            <a:r>
              <a:rPr lang="nb-NO" dirty="0" err="1"/>
              <a:t>people</a:t>
            </a:r>
            <a:r>
              <a:rPr lang="nb-NO" dirty="0"/>
              <a:t>   - USD 7 billion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1F7CF-AC5F-F84E-ACA4-3CEC763C6C8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02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Breivik Fish Processing Equipment – filleting, </a:t>
            </a:r>
            <a:r>
              <a:rPr lang="nb-NO" dirty="0" err="1"/>
              <a:t>headcutting</a:t>
            </a:r>
            <a:r>
              <a:rPr lang="nb-NO" dirty="0"/>
              <a:t> and </a:t>
            </a:r>
            <a:r>
              <a:rPr lang="nb-NO" dirty="0" err="1"/>
              <a:t>skinning</a:t>
            </a:r>
            <a:r>
              <a:rPr lang="nb-NO" dirty="0"/>
              <a:t> systems</a:t>
            </a:r>
          </a:p>
          <a:p>
            <a:r>
              <a:rPr lang="nb-NO" dirty="0"/>
              <a:t>Fiskerstrand Yard  - 20 </a:t>
            </a:r>
            <a:r>
              <a:rPr lang="nb-NO" dirty="0" err="1"/>
              <a:t>years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Russian </a:t>
            </a:r>
            <a:r>
              <a:rPr lang="nb-NO" dirty="0" err="1"/>
              <a:t>fishing</a:t>
            </a:r>
            <a:r>
              <a:rPr lang="nb-NO" dirty="0"/>
              <a:t> </a:t>
            </a:r>
            <a:r>
              <a:rPr lang="nb-NO" dirty="0" err="1"/>
              <a:t>fleet</a:t>
            </a:r>
            <a:r>
              <a:rPr lang="nb-NO" dirty="0"/>
              <a:t> – </a:t>
            </a:r>
            <a:r>
              <a:rPr lang="nb-NO" dirty="0" err="1"/>
              <a:t>repair</a:t>
            </a:r>
            <a:r>
              <a:rPr lang="nb-NO" dirty="0"/>
              <a:t> and </a:t>
            </a:r>
            <a:r>
              <a:rPr lang="nb-NO" dirty="0" err="1"/>
              <a:t>conversion</a:t>
            </a:r>
            <a:endParaRPr lang="nb-NO" dirty="0"/>
          </a:p>
          <a:p>
            <a:r>
              <a:rPr lang="nb-NO" dirty="0" err="1"/>
              <a:t>Triplex</a:t>
            </a:r>
            <a:r>
              <a:rPr lang="nb-NO" dirty="0"/>
              <a:t> – </a:t>
            </a:r>
            <a:r>
              <a:rPr lang="nb-NO" dirty="0" err="1"/>
              <a:t>Deck</a:t>
            </a:r>
            <a:r>
              <a:rPr lang="nb-NO" dirty="0"/>
              <a:t> </a:t>
            </a:r>
            <a:r>
              <a:rPr lang="nb-NO" dirty="0" err="1"/>
              <a:t>macinery</a:t>
            </a:r>
            <a:r>
              <a:rPr lang="nb-NO" dirty="0"/>
              <a:t>  - </a:t>
            </a:r>
            <a:r>
              <a:rPr lang="nb-NO" dirty="0" err="1"/>
              <a:t>specialized</a:t>
            </a:r>
            <a:r>
              <a:rPr lang="nb-NO" dirty="0"/>
              <a:t> </a:t>
            </a:r>
            <a:r>
              <a:rPr lang="nb-NO" dirty="0" err="1"/>
              <a:t>cranes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1F7CF-AC5F-F84E-ACA4-3CEC763C6C8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162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MMC – </a:t>
            </a:r>
            <a:r>
              <a:rPr lang="nb-NO" dirty="0" err="1"/>
              <a:t>fish</a:t>
            </a:r>
            <a:r>
              <a:rPr lang="nb-NO" dirty="0"/>
              <a:t> handling – </a:t>
            </a:r>
            <a:r>
              <a:rPr lang="nb-NO" dirty="0" err="1"/>
              <a:t>processing</a:t>
            </a:r>
            <a:r>
              <a:rPr lang="nb-NO" dirty="0"/>
              <a:t> and </a:t>
            </a:r>
            <a:r>
              <a:rPr lang="nb-NO" dirty="0" err="1"/>
              <a:t>freezing</a:t>
            </a:r>
            <a:r>
              <a:rPr lang="nb-NO" dirty="0"/>
              <a:t> </a:t>
            </a:r>
            <a:r>
              <a:rPr lang="nb-NO" dirty="0" err="1"/>
              <a:t>equipment</a:t>
            </a:r>
            <a:endParaRPr lang="nb-NO" dirty="0"/>
          </a:p>
          <a:p>
            <a:r>
              <a:rPr lang="nb-NO" dirty="0"/>
              <a:t>Mustad </a:t>
            </a:r>
            <a:r>
              <a:rPr lang="nb-NO" dirty="0" err="1"/>
              <a:t>Autoline</a:t>
            </a:r>
            <a:r>
              <a:rPr lang="nb-NO" dirty="0"/>
              <a:t> System – </a:t>
            </a:r>
            <a:r>
              <a:rPr lang="nb-NO" dirty="0" err="1"/>
              <a:t>automated</a:t>
            </a:r>
            <a:r>
              <a:rPr lang="nb-NO" dirty="0"/>
              <a:t> longline </a:t>
            </a:r>
            <a:r>
              <a:rPr lang="nb-NO" dirty="0" err="1"/>
              <a:t>fishing</a:t>
            </a:r>
            <a:r>
              <a:rPr lang="nb-NO" dirty="0"/>
              <a:t> –Mustad hook</a:t>
            </a:r>
          </a:p>
          <a:p>
            <a:r>
              <a:rPr lang="nb-NO" dirty="0" err="1"/>
              <a:t>Mørenot</a:t>
            </a:r>
            <a:r>
              <a:rPr lang="nb-NO" dirty="0"/>
              <a:t> </a:t>
            </a:r>
            <a:r>
              <a:rPr lang="nb-NO" dirty="0" err="1"/>
              <a:t>Fishery</a:t>
            </a:r>
            <a:r>
              <a:rPr lang="nb-NO" dirty="0"/>
              <a:t> – </a:t>
            </a:r>
            <a:r>
              <a:rPr lang="nb-NO" dirty="0" err="1"/>
              <a:t>world</a:t>
            </a:r>
            <a:r>
              <a:rPr lang="nb-NO" dirty="0"/>
              <a:t> </a:t>
            </a:r>
            <a:r>
              <a:rPr lang="nb-NO" dirty="0" err="1"/>
              <a:t>wide</a:t>
            </a:r>
            <a:r>
              <a:rPr lang="nb-NO" dirty="0"/>
              <a:t> </a:t>
            </a:r>
            <a:r>
              <a:rPr lang="nb-NO" dirty="0" err="1"/>
              <a:t>supplier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trawls</a:t>
            </a:r>
            <a:r>
              <a:rPr lang="nb-NO" dirty="0"/>
              <a:t>, lines and pots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1F7CF-AC5F-F84E-ACA4-3CEC763C6C8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61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Norwegian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Science and Technology – Close </a:t>
            </a:r>
            <a:r>
              <a:rPr lang="nb-NO" dirty="0" err="1"/>
              <a:t>cooperation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maritime </a:t>
            </a:r>
            <a:r>
              <a:rPr lang="nb-NO" dirty="0" err="1"/>
              <a:t>cluster</a:t>
            </a:r>
            <a:r>
              <a:rPr lang="nb-NO" dirty="0"/>
              <a:t> in Møre R&amp;D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universities</a:t>
            </a:r>
            <a:r>
              <a:rPr lang="nb-NO" dirty="0"/>
              <a:t> in </a:t>
            </a:r>
            <a:r>
              <a:rPr lang="nb-NO" dirty="0" err="1"/>
              <a:t>SPb</a:t>
            </a:r>
            <a:r>
              <a:rPr lang="nb-NO" dirty="0"/>
              <a:t> and Arkhangelsk</a:t>
            </a:r>
          </a:p>
          <a:p>
            <a:r>
              <a:rPr lang="nb-NO" dirty="0" err="1"/>
              <a:t>Optimar</a:t>
            </a:r>
            <a:r>
              <a:rPr lang="nb-NO" dirty="0"/>
              <a:t> – </a:t>
            </a:r>
            <a:r>
              <a:rPr lang="nb-NO" dirty="0" err="1"/>
              <a:t>fish</a:t>
            </a:r>
            <a:r>
              <a:rPr lang="nb-NO" dirty="0"/>
              <a:t> handling system – </a:t>
            </a:r>
            <a:r>
              <a:rPr lang="nb-NO" dirty="0" err="1"/>
              <a:t>freezing</a:t>
            </a:r>
            <a:r>
              <a:rPr lang="nb-NO" dirty="0"/>
              <a:t>, </a:t>
            </a:r>
            <a:r>
              <a:rPr lang="nb-NO" dirty="0" err="1"/>
              <a:t>palletizing</a:t>
            </a:r>
            <a:r>
              <a:rPr lang="nb-NO" dirty="0"/>
              <a:t> and </a:t>
            </a:r>
            <a:r>
              <a:rPr lang="nb-NO" dirty="0" err="1"/>
              <a:t>conveyor</a:t>
            </a:r>
            <a:r>
              <a:rPr lang="nb-NO" dirty="0"/>
              <a:t> lines</a:t>
            </a:r>
          </a:p>
          <a:p>
            <a:r>
              <a:rPr lang="nb-NO" dirty="0"/>
              <a:t>Rapp </a:t>
            </a:r>
            <a:r>
              <a:rPr lang="nb-NO" dirty="0" err="1"/>
              <a:t>MacGregor</a:t>
            </a:r>
            <a:r>
              <a:rPr lang="nb-NO" dirty="0"/>
              <a:t> global </a:t>
            </a:r>
            <a:r>
              <a:rPr lang="nb-NO" dirty="0" err="1"/>
              <a:t>supplier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electric</a:t>
            </a:r>
            <a:r>
              <a:rPr lang="nb-NO" dirty="0"/>
              <a:t> and </a:t>
            </a:r>
            <a:r>
              <a:rPr lang="nb-NO" dirty="0" err="1"/>
              <a:t>hydraulic</a:t>
            </a:r>
            <a:r>
              <a:rPr lang="nb-NO" dirty="0"/>
              <a:t> </a:t>
            </a:r>
            <a:r>
              <a:rPr lang="nb-NO" dirty="0" err="1"/>
              <a:t>deck</a:t>
            </a:r>
            <a:r>
              <a:rPr lang="nb-NO" dirty="0"/>
              <a:t> </a:t>
            </a:r>
            <a:r>
              <a:rPr lang="nb-NO" dirty="0" err="1"/>
              <a:t>machinery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1F7CF-AC5F-F84E-ACA4-3CEC763C6C8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360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Seaonics</a:t>
            </a:r>
            <a:r>
              <a:rPr lang="nb-NO" dirty="0"/>
              <a:t>:  </a:t>
            </a:r>
            <a:r>
              <a:rPr lang="nb-NO" dirty="0" err="1"/>
              <a:t>integrated</a:t>
            </a:r>
            <a:r>
              <a:rPr lang="nb-NO" dirty="0"/>
              <a:t> handling systems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deck</a:t>
            </a:r>
            <a:r>
              <a:rPr lang="nb-NO" dirty="0"/>
              <a:t> </a:t>
            </a:r>
            <a:r>
              <a:rPr lang="nb-NO" dirty="0" err="1"/>
              <a:t>machinery</a:t>
            </a:r>
            <a:r>
              <a:rPr lang="nb-NO" dirty="0"/>
              <a:t> and </a:t>
            </a:r>
            <a:r>
              <a:rPr lang="nb-NO" dirty="0" err="1"/>
              <a:t>control</a:t>
            </a:r>
            <a:r>
              <a:rPr lang="nb-NO" dirty="0"/>
              <a:t> systems</a:t>
            </a:r>
          </a:p>
          <a:p>
            <a:r>
              <a:rPr lang="nb-NO" dirty="0" err="1"/>
              <a:t>Teknotherm</a:t>
            </a:r>
            <a:r>
              <a:rPr lang="nb-NO" dirty="0"/>
              <a:t>: </a:t>
            </a:r>
            <a:r>
              <a:rPr lang="nb-NO" dirty="0" err="1"/>
              <a:t>leading</a:t>
            </a:r>
            <a:r>
              <a:rPr lang="nb-NO" dirty="0"/>
              <a:t> </a:t>
            </a:r>
            <a:r>
              <a:rPr lang="nb-NO" dirty="0" err="1"/>
              <a:t>supplier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refrigeration</a:t>
            </a:r>
            <a:r>
              <a:rPr lang="nb-NO" dirty="0"/>
              <a:t> systems –</a:t>
            </a:r>
            <a:r>
              <a:rPr lang="nb-NO" dirty="0" err="1"/>
              <a:t>freezing</a:t>
            </a:r>
            <a:r>
              <a:rPr lang="nb-NO" dirty="0"/>
              <a:t> and </a:t>
            </a:r>
            <a:r>
              <a:rPr lang="nb-NO" dirty="0" err="1"/>
              <a:t>cooling</a:t>
            </a:r>
            <a:r>
              <a:rPr lang="nb-NO" dirty="0"/>
              <a:t> </a:t>
            </a:r>
            <a:r>
              <a:rPr lang="nb-NO" dirty="0" err="1"/>
              <a:t>technology</a:t>
            </a:r>
            <a:endParaRPr lang="nb-NO" dirty="0"/>
          </a:p>
          <a:p>
            <a:r>
              <a:rPr lang="nb-NO" dirty="0"/>
              <a:t>NRCC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-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creating</a:t>
            </a:r>
            <a:r>
              <a:rPr lang="nb-NO" dirty="0"/>
              <a:t> </a:t>
            </a:r>
            <a:r>
              <a:rPr lang="nb-NO" dirty="0" err="1"/>
              <a:t>networking</a:t>
            </a:r>
            <a:r>
              <a:rPr lang="nb-NO" dirty="0"/>
              <a:t> arenas </a:t>
            </a:r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B2B </a:t>
            </a:r>
            <a:r>
              <a:rPr lang="nb-NO" dirty="0" err="1"/>
              <a:t>discussion</a:t>
            </a:r>
            <a:r>
              <a:rPr lang="nb-NO" dirty="0"/>
              <a:t> </a:t>
            </a:r>
            <a:r>
              <a:rPr lang="nb-NO" dirty="0" err="1"/>
              <a:t>industrial</a:t>
            </a:r>
            <a:r>
              <a:rPr lang="nb-NO" dirty="0"/>
              <a:t> </a:t>
            </a:r>
            <a:r>
              <a:rPr lang="nb-NO" dirty="0" err="1"/>
              <a:t>marketing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1F7CF-AC5F-F84E-ACA4-3CEC763C6C8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26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ysbil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1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sbil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32481</TotalTime>
  <Words>175</Words>
  <Application>Microsoft Macintosh PowerPoint</Application>
  <PresentationFormat>Skjermfremvisning (16:9)</PresentationFormat>
  <Paragraphs>22</Paragraphs>
  <Slides>16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Rune Methi</cp:lastModifiedBy>
  <cp:revision>211</cp:revision>
  <cp:lastPrinted>2019-03-14T14:03:42Z</cp:lastPrinted>
  <dcterms:created xsi:type="dcterms:W3CDTF">2010-04-12T23:12:02Z</dcterms:created>
  <dcterms:modified xsi:type="dcterms:W3CDTF">2019-03-14T14:07:22Z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